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5" r:id="rId4"/>
    <p:sldId id="535" r:id="rId5"/>
    <p:sldId id="546" r:id="rId6"/>
    <p:sldId id="536" r:id="rId7"/>
    <p:sldId id="537" r:id="rId8"/>
    <p:sldId id="538" r:id="rId9"/>
    <p:sldId id="539" r:id="rId10"/>
    <p:sldId id="540" r:id="rId11"/>
    <p:sldId id="542" r:id="rId12"/>
    <p:sldId id="543" r:id="rId13"/>
    <p:sldId id="550" r:id="rId14"/>
    <p:sldId id="427" r:id="rId15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隶变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黑体_GBK" panose="03000509000000000000" pitchFamily="65" charset="-122"/>
      <p:regular r:id="rId25"/>
    </p:embeddedFont>
    <p:embeddedFont>
      <p:font typeface="方正书宋_GBK" panose="03000509000000000000" pitchFamily="65" charset="-122"/>
      <p:regular r:id="rId26"/>
    </p:embeddedFont>
    <p:embeddedFont>
      <p:font typeface="方正大标宋简体" panose="02010600030101010101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方正小标宋_GBK" panose="03000509000000000000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3.TI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4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5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1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0.TI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练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373" y="1198968"/>
            <a:ext cx="3730505" cy="33241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98423" y="148081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image23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30099" y="2258917"/>
            <a:ext cx="2142956" cy="20370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10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4266"/>
            <a:ext cx="11006455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五、活用知识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算一算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千克葡萄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需要多少元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千克草莓应付多少元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9227" y="2869035"/>
            <a:ext cx="42966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6.75×2.2=14.85(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需要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14.85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9253" y="5315493"/>
            <a:ext cx="5762671" cy="1369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14.8×1.2=17.76(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买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千克草莓应付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17.76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2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41924" y="1899668"/>
            <a:ext cx="4211937" cy="168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0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25234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聪聪的爸爸在他家门口靠墙用篱笆围了一个长方形院子。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篱笆长多少米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围成的长方形院子的面积是多少平方米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1011" y="2313852"/>
            <a:ext cx="6096000" cy="14711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3.4×2+8.6=6.8+8.6=15.4(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4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篱笆长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15.4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1011" y="4529070"/>
            <a:ext cx="8994476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3.4×8.6=29.24(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4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围成的长方形院子的面积是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29.24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2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89373" y="1766487"/>
            <a:ext cx="4022542" cy="19048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117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363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如果给这个院子的地面铺水泥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每平方米地面需要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千克水泥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那么一共需要多少千克水泥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1396" y="2601380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29.24×40=1169.6(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一共需要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1169.6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千克水泥。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pic>
        <p:nvPicPr>
          <p:cNvPr id="8" name="image2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43984" y="2516067"/>
            <a:ext cx="4022542" cy="19048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403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5"/>
            <a:ext cx="109339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一、理解题意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扩大到原来的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260;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的小数点向左移动两位后是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18×0.17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位小数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,0.18×1.7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位小数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6914" y="1818635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77386" y="181863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23017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2620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5"/>
            <a:ext cx="109339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57.6×4.8=276.48,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直接写出下面各题的积或因数。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5.76×48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                 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57.6×0.48=(                 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576×48=(       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)×(              )=2.7648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)×(              )=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0.27648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14627" y="1827262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276.48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2431" y="2577760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27.648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18144" y="3369586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27648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3669" y="417364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5.76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50644" y="415948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4664" y="4918028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0.576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50643" y="4949374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12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861093"/>
                <a:ext cx="10915914" cy="44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二、选择题。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把正确答案的序号填在括号里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两个一位小数相乘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去掉这两个乘数的小数点后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积与原来相比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扩大到原来的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　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B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扩大到原来的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endParaRPr lang="en-US" altLang="zh-CN" sz="3400" dirty="0" smtClean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zh-CN" altLang="zh-CN" sz="3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61093"/>
                <a:ext cx="10915914" cy="4485652"/>
              </a:xfrm>
              <a:prstGeom prst="rect">
                <a:avLst/>
              </a:prstGeom>
              <a:blipFill rotWithShape="0">
                <a:blip r:embed="rId4"/>
                <a:stretch>
                  <a:fillRect l="-1563" r="-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2813471" y="26122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1591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不计算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直接判断下列结果大于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0.99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A.0.99×1.01	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B.0.99×1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C.0.99×0.99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1.25×8.8=1.25×8+1.25×0.8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运用了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乘法交换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乘法结合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乘法分配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2851" y="12320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81025" y="33023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545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三、认真审题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细心计算。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用竖式计算。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5263" y="2366515"/>
            <a:ext cx="104293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3.48×5.2=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3.4×2.06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16.4×500=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99593" y="2481276"/>
            <a:ext cx="15152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18.096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88995" y="2447854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7.004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08249" y="24636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8200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" name="image2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49972" y="3211590"/>
            <a:ext cx="2496444" cy="2622037"/>
          </a:xfrm>
          <a:prstGeom prst="rect">
            <a:avLst/>
          </a:prstGeom>
        </p:spPr>
      </p:pic>
      <p:pic>
        <p:nvPicPr>
          <p:cNvPr id="12" name="image22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9973" y="3211590"/>
            <a:ext cx="2202837" cy="2569977"/>
          </a:xfrm>
          <a:prstGeom prst="rect">
            <a:avLst/>
          </a:prstGeom>
        </p:spPr>
      </p:pic>
      <p:pic>
        <p:nvPicPr>
          <p:cNvPr id="13" name="image23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367987" y="3340854"/>
            <a:ext cx="2826611" cy="17975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6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0341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计算下面各题。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能用规律的要用规律计算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4898" y="1819759"/>
            <a:ext cx="3395327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19.4+6.1×2.3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562602" y="1810718"/>
            <a:ext cx="2667000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8.2-7.2×0.6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05132" y="2593038"/>
            <a:ext cx="2697123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=19.4+14.03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=33.43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82906" y="2399597"/>
            <a:ext cx="2334883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=8.2-4.32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=3.88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69839" y="868231"/>
            <a:ext cx="3709603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12.5×6.9×0.8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781035"/>
            <a:ext cx="4920151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7.38×0.49+7.38×0.51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6928" y="4070195"/>
            <a:ext cx="269726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3.6×(9.2-4.5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6202835" y="3975305"/>
            <a:ext cx="295714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0.65×2.4+46.2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3750" y="1422730"/>
            <a:ext cx="35857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=12.5×0.8×6.9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=10×6.9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=69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41903" y="1354867"/>
            <a:ext cx="3879011" cy="235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=7.38×(0.49+0.51)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=7.38×1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=7.38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2414" y="4621904"/>
            <a:ext cx="2309004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=3.6×4.7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=16.92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46475" y="4621904"/>
            <a:ext cx="2610929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=1.56+46.2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=47.76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28263"/>
            <a:ext cx="3980577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四、涂一涂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121143"/>
            <a:ext cx="5785287" cy="29080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9316" y="1987354"/>
            <a:ext cx="3850956" cy="3041846"/>
          </a:xfrm>
          <a:prstGeom prst="rect">
            <a:avLst/>
          </a:prstGeom>
        </p:spPr>
      </p:pic>
      <p:pic>
        <p:nvPicPr>
          <p:cNvPr id="9" name="image23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36416" y="3135146"/>
            <a:ext cx="5723373" cy="1872303"/>
          </a:xfrm>
          <a:prstGeom prst="rect">
            <a:avLst/>
          </a:prstGeom>
        </p:spPr>
      </p:pic>
      <p:pic>
        <p:nvPicPr>
          <p:cNvPr id="10" name="image232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746227" y="2983535"/>
            <a:ext cx="2044754" cy="194368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81445" y="228695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57524" y="2138395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0.78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560</Words>
  <Application>Microsoft Office PowerPoint</Application>
  <PresentationFormat>宽屏</PresentationFormat>
  <Paragraphs>110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Times New Roman</vt:lpstr>
      <vt:lpstr>汉仪雅酷黑 95W</vt:lpstr>
      <vt:lpstr>方正大标宋_GBK</vt:lpstr>
      <vt:lpstr>方正仿宋_GBK</vt:lpstr>
      <vt:lpstr>微软雅黑</vt:lpstr>
      <vt:lpstr>方正隶变_GBK</vt:lpstr>
      <vt:lpstr>Wingdings</vt:lpstr>
      <vt:lpstr>NEU-BZ</vt:lpstr>
      <vt:lpstr>方正黑体_GBK</vt:lpstr>
      <vt:lpstr>宋体</vt:lpstr>
      <vt:lpstr>方正书宋_GBK</vt:lpstr>
      <vt:lpstr>方正大标宋简体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2026-03-12T02:15:25Z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