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39" r:id="rId8"/>
    <p:sldId id="540" r:id="rId9"/>
    <p:sldId id="542" r:id="rId10"/>
    <p:sldId id="543" r:id="rId11"/>
    <p:sldId id="544" r:id="rId12"/>
    <p:sldId id="427" r:id="rId13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小标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  <p:embeddedFont>
      <p:font typeface="方正黑体_GBK" panose="03000509000000000000" pitchFamily="65" charset="-122"/>
      <p:regular r:id="rId24"/>
    </p:embeddedFont>
    <p:embeddedFont>
      <p:font typeface="方正隶变_GBK" panose="03000509000000000000" pitchFamily="65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楷体" panose="02010609060101010101" pitchFamily="49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38.png"/><Relationship Id="rId5" Type="http://schemas.openxmlformats.org/officeDocument/2006/relationships/image" Target="../media/image37.TIF"/><Relationship Id="rId4" Type="http://schemas.openxmlformats.org/officeDocument/2006/relationships/image" Target="../media/image36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TIF"/><Relationship Id="rId3" Type="http://schemas.openxmlformats.org/officeDocument/2006/relationships/image" Target="../media/image3.png"/><Relationship Id="rId7" Type="http://schemas.openxmlformats.org/officeDocument/2006/relationships/image" Target="../media/image2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26.png"/><Relationship Id="rId11" Type="http://schemas.openxmlformats.org/officeDocument/2006/relationships/image" Target="../media/image31.TIF"/><Relationship Id="rId5" Type="http://schemas.openxmlformats.org/officeDocument/2006/relationships/image" Target="../media/image25.png"/><Relationship Id="rId10" Type="http://schemas.openxmlformats.org/officeDocument/2006/relationships/image" Target="../media/image30.TIF"/><Relationship Id="rId4" Type="http://schemas.openxmlformats.org/officeDocument/2006/relationships/image" Target="../media/image24.png"/><Relationship Id="rId9" Type="http://schemas.openxmlformats.org/officeDocument/2006/relationships/image" Target="../media/image2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练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习四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3"/>
            <a:ext cx="1073988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个正方体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从左面看是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个正方形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的指令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不应该搭出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9515" y="18358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452" y="2795040"/>
            <a:ext cx="11027096" cy="10745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117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用正方体搭一个立体图形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从正面看到的是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从上面看到的是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最少要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个正方体。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添一个相同的正方体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使其从正面看到的形状不变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种添法。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zh-CN" altLang="zh-CN" sz="3200" dirty="0">
                <a:ea typeface="Times New Roman" panose="02020603050405020304" pitchFamily="18" charset="0"/>
              </a:rPr>
              <a:t> </a:t>
            </a:r>
            <a:r>
              <a:rPr lang="en-US" altLang="zh-CN" sz="3200" dirty="0" smtClean="0">
                <a:ea typeface="Times New Roman" panose="02020603050405020304" pitchFamily="18" charset="0"/>
              </a:rPr>
              <a:t>             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添一个相同的正方体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使其从上面看到的形状不变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种添法。</a:t>
            </a:r>
            <a:endParaRPr lang="zh-CN" altLang="en-US" sz="3200" dirty="0"/>
          </a:p>
        </p:txBody>
      </p:sp>
      <p:pic>
        <p:nvPicPr>
          <p:cNvPr id="8" name="image3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63005" y="3180810"/>
            <a:ext cx="1259759" cy="810185"/>
          </a:xfrm>
          <a:prstGeom prst="rect">
            <a:avLst/>
          </a:prstGeom>
        </p:spPr>
      </p:pic>
      <p:pic>
        <p:nvPicPr>
          <p:cNvPr id="9" name="image3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863005" y="4707417"/>
            <a:ext cx="1104482" cy="7642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0701" y="1571476"/>
            <a:ext cx="868755" cy="9373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/>
          <a:srcRect t="6828"/>
          <a:stretch/>
        </p:blipFill>
        <p:spPr>
          <a:xfrm>
            <a:off x="1908048" y="2346385"/>
            <a:ext cx="876376" cy="8662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297226" y="248711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32915" y="39290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84424" y="545463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13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1106" y="987363"/>
            <a:ext cx="108951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一、用相同的正方体搭立体图形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从不同方向看到的形状如下。哪个搭得对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在搭得对的括号内画</a:t>
            </a:r>
            <a:r>
              <a:rPr lang="en-US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630" y="3087494"/>
            <a:ext cx="4208677" cy="33516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9184" y="3087493"/>
            <a:ext cx="6911939" cy="15469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9701" y="4913169"/>
            <a:ext cx="6721422" cy="15469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4035" y="3011286"/>
            <a:ext cx="228620" cy="16994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5415" y="4836962"/>
            <a:ext cx="228620" cy="169940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667937" y="38350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694262" y="569759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43796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二、找出从正面、上面、左面看到的形状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308" y="1944956"/>
            <a:ext cx="2114139" cy="38291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9601" y="1944956"/>
            <a:ext cx="2240597" cy="34566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9397" y="1702922"/>
            <a:ext cx="2307456" cy="36987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0943" y="1702922"/>
            <a:ext cx="2266363" cy="359404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22352" y="27130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58982" y="46814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36699" y="27934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左</a:t>
            </a:r>
            <a:endParaRPr lang="zh-CN" altLang="en-US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58982" y="27130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3725" y="47574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左</a:t>
            </a:r>
            <a:endParaRPr lang="zh-CN" altLang="en-US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6699" y="47574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703" y="1182564"/>
            <a:ext cx="2459686" cy="14516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082" y="3001992"/>
            <a:ext cx="2536224" cy="18505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1905" y="3049576"/>
            <a:ext cx="2597755" cy="1802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9815" y="3049576"/>
            <a:ext cx="2642266" cy="18829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370265" y="41045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左</a:t>
            </a:r>
            <a:endParaRPr lang="zh-CN" altLang="en-US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9529" y="41795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63175" y="41465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108844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三、看一看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反复比较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76707"/>
            <a:ext cx="5072178" cy="29887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l="8497"/>
          <a:stretch/>
        </p:blipFill>
        <p:spPr>
          <a:xfrm>
            <a:off x="6219644" y="1989486"/>
            <a:ext cx="4316402" cy="15774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83098" y="3566963"/>
            <a:ext cx="576959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从正面看是图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左面看是图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的有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上面看是图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的有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66659" y="3738597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54516" y="4460693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48420" y="5098740"/>
            <a:ext cx="133882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①⑤⑥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4716" y="1773672"/>
            <a:ext cx="209267" cy="39063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2527547"/>
            <a:ext cx="1116608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从上面看是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图形有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从上面看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图形有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从左面看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图形有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);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从正面看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图形有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810" y="908805"/>
            <a:ext cx="10732512" cy="131230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10257" y="2909895"/>
            <a:ext cx="8739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9336" y="2899711"/>
            <a:ext cx="615552" cy="6155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12343" y="2813448"/>
            <a:ext cx="1692672" cy="7239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8500" y="3650523"/>
            <a:ext cx="659799" cy="112965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382816" y="3907575"/>
            <a:ext cx="9220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39940" y="3930698"/>
            <a:ext cx="13580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2432" y="4954967"/>
            <a:ext cx="1186742" cy="64063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922530" y="4980044"/>
            <a:ext cx="13821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4"/>
            <a:ext cx="10981426" cy="1232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四、下面的立体图形从正面、上面和右面看到的形状是什么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请在方格纸上画出来。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215" y="2363638"/>
            <a:ext cx="2174815" cy="14634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4196"/>
          <a:stretch/>
        </p:blipFill>
        <p:spPr>
          <a:xfrm>
            <a:off x="3340528" y="2078967"/>
            <a:ext cx="8028252" cy="21824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102" y="4913976"/>
            <a:ext cx="2450864" cy="11245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t="4196"/>
          <a:stretch/>
        </p:blipFill>
        <p:spPr>
          <a:xfrm>
            <a:off x="3340528" y="4468483"/>
            <a:ext cx="8028252" cy="2182484"/>
          </a:xfrm>
          <a:prstGeom prst="rect">
            <a:avLst/>
          </a:prstGeom>
        </p:spPr>
      </p:pic>
      <p:pic>
        <p:nvPicPr>
          <p:cNvPr id="11" name="image29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3465835" y="2093440"/>
            <a:ext cx="1607292" cy="1607292"/>
          </a:xfrm>
          <a:prstGeom prst="rect">
            <a:avLst/>
          </a:prstGeom>
        </p:spPr>
      </p:pic>
      <p:pic>
        <p:nvPicPr>
          <p:cNvPr id="12" name="image300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6506710" y="2058953"/>
            <a:ext cx="1641779" cy="1641779"/>
          </a:xfrm>
          <a:prstGeom prst="rect">
            <a:avLst/>
          </a:prstGeom>
        </p:spPr>
      </p:pic>
      <p:pic>
        <p:nvPicPr>
          <p:cNvPr id="13" name="image30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583630" y="2093440"/>
            <a:ext cx="1607292" cy="1607292"/>
          </a:xfrm>
          <a:prstGeom prst="rect">
            <a:avLst/>
          </a:prstGeom>
        </p:spPr>
      </p:pic>
      <p:pic>
        <p:nvPicPr>
          <p:cNvPr id="14" name="image303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3465835" y="4468483"/>
            <a:ext cx="1647645" cy="1647645"/>
          </a:xfrm>
          <a:prstGeom prst="rect">
            <a:avLst/>
          </a:prstGeom>
        </p:spPr>
      </p:pic>
      <p:pic>
        <p:nvPicPr>
          <p:cNvPr id="15" name="image304.jpeg"/>
          <p:cNvPicPr/>
          <p:nvPr/>
        </p:nvPicPr>
        <p:blipFill>
          <a:blip r:embed="rId10"/>
          <a:stretch>
            <a:fillRect/>
          </a:stretch>
        </p:blipFill>
        <p:spPr>
          <a:xfrm>
            <a:off x="6546849" y="4518053"/>
            <a:ext cx="1598075" cy="1598075"/>
          </a:xfrm>
          <a:prstGeom prst="rect">
            <a:avLst/>
          </a:prstGeom>
        </p:spPr>
      </p:pic>
      <p:pic>
        <p:nvPicPr>
          <p:cNvPr id="16" name="image305.jpeg"/>
          <p:cNvPicPr/>
          <p:nvPr/>
        </p:nvPicPr>
        <p:blipFill>
          <a:blip r:embed="rId11"/>
          <a:stretch>
            <a:fillRect/>
          </a:stretch>
        </p:blipFill>
        <p:spPr>
          <a:xfrm>
            <a:off x="9617085" y="4468483"/>
            <a:ext cx="1647645" cy="16476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41080"/>
            <a:ext cx="11369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五、反复比较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下列立体图形中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从右面看到的形状不是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8670" y="16821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60" y="1522719"/>
            <a:ext cx="583166" cy="10205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965" y="3006110"/>
            <a:ext cx="10417443" cy="11735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10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1" y="861094"/>
            <a:ext cx="107398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观察下面的立体图形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从上面看到的形状是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54218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r="91940"/>
          <a:stretch/>
        </p:blipFill>
        <p:spPr>
          <a:xfrm>
            <a:off x="950584" y="2212386"/>
            <a:ext cx="1089231" cy="708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19937"/>
          <a:stretch/>
        </p:blipFill>
        <p:spPr>
          <a:xfrm>
            <a:off x="674539" y="3394880"/>
            <a:ext cx="11138911" cy="7292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0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493</Words>
  <Application>Microsoft Office PowerPoint</Application>
  <PresentationFormat>宽屏</PresentationFormat>
  <Paragraphs>67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方正大标宋_GBK</vt:lpstr>
      <vt:lpstr>Times New Roman</vt:lpstr>
      <vt:lpstr>方正仿宋_GBK</vt:lpstr>
      <vt:lpstr>汉仪雅酷黑 95W</vt:lpstr>
      <vt:lpstr>微软雅黑</vt:lpstr>
      <vt:lpstr>方正小标宋_GBK</vt:lpstr>
      <vt:lpstr>方正大标宋简体</vt:lpstr>
      <vt:lpstr>NEU-BZ</vt:lpstr>
      <vt:lpstr>Wingdings</vt:lpstr>
      <vt:lpstr>方正黑体_GBK</vt:lpstr>
      <vt:lpstr>宋体</vt:lpstr>
      <vt:lpstr>方正隶变_GBK</vt:lpstr>
      <vt:lpstr>Calibri</vt:lpstr>
      <vt:lpstr>楷体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2026-03-20T06:52:58Z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