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Relationship Id="rId9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买文具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667490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一、涂一涂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326" y="1914525"/>
            <a:ext cx="56385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2×0.4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370506" y="1905000"/>
            <a:ext cx="20649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0.01×12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8295364" y="1904285"/>
            <a:ext cx="20649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0.01×60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626006" y="191380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27002" y="191381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0.12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03203" y="191452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3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1401" y="2709227"/>
            <a:ext cx="1929448" cy="1929448"/>
          </a:xfrm>
          <a:prstGeom prst="rect">
            <a:avLst/>
          </a:prstGeom>
        </p:spPr>
      </p:pic>
      <p:pic>
        <p:nvPicPr>
          <p:cNvPr id="14" name="image7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476783" y="2735580"/>
            <a:ext cx="2002932" cy="1903095"/>
          </a:xfrm>
          <a:prstGeom prst="rect">
            <a:avLst/>
          </a:prstGeom>
        </p:spPr>
      </p:pic>
      <p:pic>
        <p:nvPicPr>
          <p:cNvPr id="15" name="image8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342989" y="2722403"/>
            <a:ext cx="2030668" cy="1929448"/>
          </a:xfrm>
          <a:prstGeom prst="rect">
            <a:avLst/>
          </a:prstGeom>
        </p:spPr>
      </p:pic>
      <p:pic>
        <p:nvPicPr>
          <p:cNvPr id="16" name="image8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61401" y="2709227"/>
            <a:ext cx="1929448" cy="1929448"/>
          </a:xfrm>
          <a:prstGeom prst="rect">
            <a:avLst/>
          </a:prstGeom>
        </p:spPr>
      </p:pic>
      <p:pic>
        <p:nvPicPr>
          <p:cNvPr id="17" name="image8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4476783" y="2735580"/>
            <a:ext cx="2002932" cy="1903095"/>
          </a:xfrm>
          <a:prstGeom prst="rect">
            <a:avLst/>
          </a:prstGeom>
        </p:spPr>
      </p:pic>
      <p:pic>
        <p:nvPicPr>
          <p:cNvPr id="18" name="image90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8356293" y="2735580"/>
            <a:ext cx="2017364" cy="19168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 0.7+0.7+0.7+0.7+0.7=(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)×(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0.5×3=(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)+(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)+(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3527" y="181649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7506" y="181649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5331" y="181649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5081" y="25798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7206" y="25798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7431" y="25798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52500"/>
            <a:ext cx="110109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三、计算。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0.5×3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0.8×2=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9×0.3=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0.1×8=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5×0.4=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0.7×7=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0231" y="186813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21631" y="188718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3981" y="1727804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2.7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1947" y="273475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3438" y="266808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64931" y="2482671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4.9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43750" y="1870709"/>
            <a:ext cx="4208462" cy="3064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5"/>
            <a:ext cx="8638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四、活用知识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超市大促销。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赵奶奶买了一个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千克的西瓜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付多少元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6×0.7=4.2(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要付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李阿姨准备买一个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千克的哈蜜瓜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元够吗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89127" y="1896521"/>
            <a:ext cx="4208462" cy="30649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6800" y="2081461"/>
            <a:ext cx="44577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5×0.9=4.5(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4.5&lt;5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她带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元够了。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060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134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2026-02-26T02:29:42Z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