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11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黑体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.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优化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68213"/>
            <a:ext cx="11157453" cy="211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一、填空题。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刘叔叔家有一个平底锅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每次最多烙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张饼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两面都要烙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烙熟一面要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现在要烙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张饼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三位同学设计的烙法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一张一张地烙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烙一张要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烙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张要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58" y="3687319"/>
            <a:ext cx="6767194" cy="28860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109080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同学的设计省时多了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因为他保证每次平底锅里有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张饼。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餐厅要煎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条鱼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锅里一次最多能煎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条鱼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两面都要煎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每煎一面要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煎好这些鱼最少需要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8799" y="11457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101" y="194668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4624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05424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妈妈做早饭的过程及时间如下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24471"/>
              </p:ext>
            </p:extLst>
          </p:nvPr>
        </p:nvGraphicFramePr>
        <p:xfrm>
          <a:off x="854013" y="1668695"/>
          <a:ext cx="10558735" cy="1284415"/>
        </p:xfrm>
        <a:graphic>
          <a:graphicData uri="http://schemas.openxmlformats.org/drawingml/2006/table">
            <a:tbl>
              <a:tblPr firstRow="1" firstCol="1" bandRow="1"/>
              <a:tblGrid>
                <a:gridCol w="1667169"/>
                <a:gridCol w="1667169"/>
                <a:gridCol w="2222890"/>
                <a:gridCol w="1667169"/>
                <a:gridCol w="1667169"/>
                <a:gridCol w="1667169"/>
              </a:tblGrid>
              <a:tr h="5372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洗锅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淘米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电饭锅熬粥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煎鸡蛋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拌小菜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盛粥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2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36704" y="3120964"/>
            <a:ext cx="10681153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妈妈应如何安排上面这些事情才能尽快吃到早饭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至少需要多少分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301" y="4631914"/>
            <a:ext cx="10153958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洗锅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淘米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电饭锅熬粥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在熬粥的同时煎鸡蛋、拌小菜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盛粥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1+2+20+1=24(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4332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02173"/>
            <a:ext cx="10881408" cy="1140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同一个水管下接水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要使三人的等候时间总和最少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应该怎样安排他们的接水顺序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9973" y="2999352"/>
            <a:ext cx="10646895" cy="14092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4070" y="4542657"/>
            <a:ext cx="85908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应该按照小亮、小明、小华的顺序接水。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362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Calibri</vt:lpstr>
      <vt:lpstr>方正大标宋简体</vt:lpstr>
      <vt:lpstr>方正大标宋_GBK</vt:lpstr>
      <vt:lpstr>Arial</vt:lpstr>
      <vt:lpstr>Times New Roman</vt:lpstr>
      <vt:lpstr>方正小标宋_GBK</vt:lpstr>
      <vt:lpstr>方正楷体_GBK</vt:lpstr>
      <vt:lpstr>微软雅黑</vt:lpstr>
      <vt:lpstr>汉仪雅酷黑 95W</vt:lpstr>
      <vt:lpstr>方正黑体_GBK</vt:lpstr>
      <vt:lpstr>方正隶变_GBK</vt:lpstr>
      <vt:lpstr>Wingdings</vt:lpstr>
      <vt:lpstr>宋体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2026-03-23T08:06:08Z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