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方正小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仿宋_GBK" panose="03000509000000000000" pitchFamily="65" charset="-122"/>
      <p:regular r:id="rId13"/>
    </p:embeddedFont>
    <p:embeddedFont>
      <p:font typeface="方正楷体_GBK" panose="03000509000000000000" pitchFamily="65" charset="-122"/>
      <p:regular r:id="rId14"/>
    </p:embeddedFont>
    <p:embeddedFont>
      <p:font typeface="方正魏碑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书宋_GBK" panose="03000509000000000000" pitchFamily="65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大标宋简体" panose="02010600030101010101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tiff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探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索与发现：三角形内角和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610" y="1877633"/>
            <a:ext cx="92127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一、下面是三位同学探究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三角形内角和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的方法。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653" y="2462408"/>
            <a:ext cx="10616962" cy="41540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02030" y="5364092"/>
            <a:ext cx="10134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46233" y="58139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3576" y="5874283"/>
            <a:ext cx="10134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16" y="966421"/>
            <a:ext cx="5478680" cy="42291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0095" y="5405836"/>
            <a:ext cx="81472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发现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三角形内角和是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0218" y="42787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09064" y="4377378"/>
            <a:ext cx="10134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2807" y="5405836"/>
            <a:ext cx="10134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21065"/>
            <a:ext cx="110159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下面的图形中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内角和是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的图形是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5697" y="17582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069" y="2847731"/>
            <a:ext cx="10341236" cy="11049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4076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淘气用一个放大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倍的放大镜观察一个三角形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她看到的这个三角形的内角和是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A.180°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B.360°                    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C.1800°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组是一个三角形的三个内角。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A.25°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85°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80°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B.30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70°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80°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C.90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60°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40°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0414" y="18876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8195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42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把一个大三角形分成两个小三角形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小三角形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的内角和是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A.120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B.135°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C.180°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4587" y="18962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414587" y="2754979"/>
            <a:ext cx="2438034" cy="23332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4332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941" y="1775304"/>
            <a:ext cx="114852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填表。</a:t>
            </a:r>
            <a:r>
              <a:rPr lang="en-US" altLang="zh-CN" sz="30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根据三角形的内角和是</a:t>
            </a: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</a:t>
            </a:r>
            <a:r>
              <a:rPr lang="en-US" altLang="zh-CN" sz="30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试求下面表中其他图形的内角和</a:t>
            </a:r>
            <a:r>
              <a:rPr lang="en-US" altLang="zh-CN" sz="30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470463"/>
              </p:ext>
            </p:extLst>
          </p:nvPr>
        </p:nvGraphicFramePr>
        <p:xfrm>
          <a:off x="505461" y="2336856"/>
          <a:ext cx="11304101" cy="4193341"/>
        </p:xfrm>
        <a:graphic>
          <a:graphicData uri="http://schemas.openxmlformats.org/drawingml/2006/table">
            <a:tbl>
              <a:tblPr firstRow="1" firstCol="1" bandRow="1"/>
              <a:tblGrid>
                <a:gridCol w="1076581"/>
                <a:gridCol w="1884018"/>
                <a:gridCol w="2422309"/>
                <a:gridCol w="1973731"/>
                <a:gridCol w="1973731"/>
                <a:gridCol w="1973731"/>
              </a:tblGrid>
              <a:tr h="18412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7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图形</a:t>
                      </a:r>
                      <a:endParaRPr lang="zh-CN" sz="2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7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sz="2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三角形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四边形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五边形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六边形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七边形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7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边数</a:t>
                      </a:r>
                      <a:endParaRPr lang="zh-CN" sz="2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7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内角和</a:t>
                      </a:r>
                      <a:endParaRPr lang="zh-CN" sz="2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7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180°×1=180°</a:t>
                      </a:r>
                      <a:endParaRPr lang="zh-CN" sz="2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(       )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(       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9" name="image186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962" y="2557509"/>
            <a:ext cx="1291429" cy="141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187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919" y="2584357"/>
            <a:ext cx="1563122" cy="135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188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569" y="2623939"/>
            <a:ext cx="1490303" cy="1393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189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19" y="2584357"/>
            <a:ext cx="1502297" cy="1388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190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0283" y="2450167"/>
            <a:ext cx="1315189" cy="140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3531502" y="5910590"/>
            <a:ext cx="867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23873" y="5910590"/>
            <a:ext cx="867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360°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22207" y="5165519"/>
            <a:ext cx="3770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0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0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03933" y="5948741"/>
            <a:ext cx="2124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180°×3=540°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01154" y="5144361"/>
            <a:ext cx="3770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0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0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11556" y="5957106"/>
            <a:ext cx="2124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180°×4=720°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74848" y="5991349"/>
            <a:ext cx="2124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180°×5=900°</a:t>
            </a:r>
            <a:endParaRPr lang="zh-CN" altLang="en-US" sz="28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579364" y="5170238"/>
            <a:ext cx="3770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0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0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363</Words>
  <Application>Microsoft Office PowerPoint</Application>
  <PresentationFormat>宽屏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方正小标宋_GBK</vt:lpstr>
      <vt:lpstr>微软雅黑</vt:lpstr>
      <vt:lpstr>方正仿宋_GBK</vt:lpstr>
      <vt:lpstr>方正楷体_GBK</vt:lpstr>
      <vt:lpstr>Wingdings</vt:lpstr>
      <vt:lpstr>方正魏碑_GBK</vt:lpstr>
      <vt:lpstr>方正隶变_GBK</vt:lpstr>
      <vt:lpstr>NEU-HZ</vt:lpstr>
      <vt:lpstr>方正书宋_GBK</vt:lpstr>
      <vt:lpstr>方正黑体_GBK</vt:lpstr>
      <vt:lpstr>Arial</vt:lpstr>
      <vt:lpstr>方正大标宋_GBK</vt:lpstr>
      <vt:lpstr>NEU-BZ</vt:lpstr>
      <vt:lpstr>方正大标宋简体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2026-02-28T09:02:30Z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