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39" r:id="rId8"/>
    <p:sldId id="540" r:id="rId9"/>
    <p:sldId id="511" r:id="rId10"/>
    <p:sldId id="427" r:id="rId11"/>
  </p:sldIdLst>
  <p:sldSz cx="12192000" cy="6858000"/>
  <p:notesSz cx="6858000" cy="9144000"/>
  <p:embeddedFontLst>
    <p:embeddedFont>
      <p:font typeface="方正隶变_GBK" panose="03000509000000000000" pitchFamily="65" charset="-122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小标宋_GBK" panose="03000509000000000000" pitchFamily="65" charset="-122"/>
      <p:regular r:id="rId17"/>
    </p:embeddedFon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方正黑体_GBK" panose="03000509000000000000" pitchFamily="65" charset="-122"/>
      <p:regular r:id="rId22"/>
    </p:embeddedFont>
    <p:embeddedFont>
      <p:font typeface="方正书宋_GBK" panose="03000509000000000000" pitchFamily="65" charset="-122"/>
      <p:regular r:id="rId23"/>
    </p:embeddedFont>
    <p:embeddedFont>
      <p:font typeface="MS Gothic" panose="020B0609070205080204" pitchFamily="49" charset="-128"/>
      <p:regular r:id="rId24"/>
    </p:embeddedFont>
    <p:embeddedFont>
      <p:font typeface="方正仿宋_GBK" panose="03000509000000000000" pitchFamily="65" charset="-122"/>
      <p:regular r:id="rId25"/>
    </p:embeddedFont>
    <p:embeddedFont>
      <p:font typeface="方正大标宋简体" panose="02010600030101010101" charset="-122"/>
      <p:regular r:id="rId26"/>
    </p:embeddedFont>
    <p:embeddedFont>
      <p:font typeface="微软雅黑" panose="020B0503020204020204" pitchFamily="34" charset="-122"/>
      <p:regular r:id="rId27"/>
      <p:bold r:id="rId28"/>
    </p:embeddedFont>
    <p:embeddedFont>
      <p:font typeface="MS Mincho" panose="02020609040205080304" pitchFamily="49" charset="-128"/>
      <p:regular r:id="rId29"/>
    </p:embeddedFont>
    <p:embeddedFont>
      <p:font typeface="方正大标宋_GBK" panose="03000509000000000000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9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解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方程（二）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489" y="872244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619" y="1837426"/>
            <a:ext cx="963570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一、解方程。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33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=66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÷8=4</a:t>
            </a:r>
            <a:r>
              <a:rPr lang="en-US" altLang="zh-CN" sz="34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　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489" y="3595623"/>
            <a:ext cx="3993326" cy="11920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5735" y="3595623"/>
            <a:ext cx="4183716" cy="117750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066177" y="905703"/>
            <a:ext cx="98289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m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÷0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6=1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5                                      3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=306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6177" y="4029262"/>
            <a:ext cx="1044573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x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-70=35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       1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8+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7068" y="1684934"/>
            <a:ext cx="4136777" cy="14053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713" y="1870098"/>
            <a:ext cx="4816257" cy="11202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189" y="4860433"/>
            <a:ext cx="4171800" cy="116943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49249" y="4906425"/>
            <a:ext cx="5245914" cy="13072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36382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二、数学小医生。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对的画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错的画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MS Mincho" panose="02020609040205080304" pitchFamily="49" charset="-128"/>
                <a:ea typeface="宋体" panose="02010600030101010101" pitchFamily="2" charset="-122"/>
                <a:cs typeface="MS Mincho" panose="02020609040205080304" pitchFamily="49" charset="-128"/>
              </a:rPr>
              <a:t>✕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并改正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576831"/>
            <a:ext cx="9882889" cy="398692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2891048" y="4436018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9573" y="2686910"/>
            <a:ext cx="4652212" cy="23646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9" y="841079"/>
            <a:ext cx="11146973" cy="409323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3546655" y="370277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7501" y="2047165"/>
            <a:ext cx="4837950" cy="24126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782533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三、看图列方程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并解方程。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383" y="1783690"/>
            <a:ext cx="5269137" cy="245187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8203" y="4140584"/>
            <a:ext cx="3609063" cy="19324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41078"/>
            <a:ext cx="6134180" cy="26526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906" y="3493697"/>
            <a:ext cx="4755622" cy="23463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425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25234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四、列方程解决问题。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长方形菜圃的占地面积是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菜圃的长是多少米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9253" y="3240428"/>
            <a:ext cx="6096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设菜圃的长是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÷5=40÷5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菜圃的长是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6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75253" y="2656413"/>
            <a:ext cx="3532448" cy="22778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107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7683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343" y="1760101"/>
            <a:ext cx="96184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里填上合适的数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使每个方程的解都是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326" y="2756361"/>
            <a:ext cx="2882291" cy="18493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3980" y="2826734"/>
            <a:ext cx="3243497" cy="19325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62512" y="2739940"/>
            <a:ext cx="2906562" cy="201929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786359" y="289456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06134" y="2939497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97164" y="290010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6865" y="38012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21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23893" y="3849545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3.8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12962" y="38632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243</Words>
  <Application>Microsoft Office PowerPoint</Application>
  <PresentationFormat>宽屏</PresentationFormat>
  <Paragraphs>45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8" baseType="lpstr">
      <vt:lpstr>方正隶变_GBK</vt:lpstr>
      <vt:lpstr>Calibri</vt:lpstr>
      <vt:lpstr>方正小标宋_GBK</vt:lpstr>
      <vt:lpstr>NEU-BZ</vt:lpstr>
      <vt:lpstr>方正黑体_GBK</vt:lpstr>
      <vt:lpstr>汉仪雅酷黑 95W</vt:lpstr>
      <vt:lpstr>宋体</vt:lpstr>
      <vt:lpstr>方正书宋_GBK</vt:lpstr>
      <vt:lpstr>Arial</vt:lpstr>
      <vt:lpstr>MS Gothic</vt:lpstr>
      <vt:lpstr>方正仿宋_GBK</vt:lpstr>
      <vt:lpstr>Wingdings</vt:lpstr>
      <vt:lpstr>Times New Roman</vt:lpstr>
      <vt:lpstr>方正大标宋简体</vt:lpstr>
      <vt:lpstr>微软雅黑</vt:lpstr>
      <vt:lpstr>MS Mincho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2026-03-20T08:46:24Z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