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27" r:id="rId6"/>
  </p:sldIdLst>
  <p:sldSz cx="12192000" cy="6858000"/>
  <p:notesSz cx="6858000" cy="9144000"/>
  <p:embeddedFontLst>
    <p:embeddedFont>
      <p:font typeface="方正大标宋简体" charset="-122"/>
      <p:regular r:id="rId7"/>
    </p:embeddedFont>
    <p:embeddedFont>
      <p:font typeface="方正大标宋_GBK" pitchFamily="65" charset="-122"/>
      <p:regular r:id="rId8"/>
    </p:embeddedFont>
    <p:embeddedFont>
      <p:font typeface="微软雅黑" pitchFamily="34" charset="-122"/>
      <p:regular r:id="rId9"/>
      <p:bold r:id="rId10"/>
    </p:embeddedFont>
    <p:embeddedFont>
      <p:font typeface="方正黑体_GBK" pitchFamily="65" charset="-122"/>
      <p:regular r:id="rId11"/>
    </p:embeddedFon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方正隶变_GBK" pitchFamily="65" charset="-122"/>
      <p:regular r:id="rId16"/>
    </p:embeddedFont>
    <p:embeddedFont>
      <p:font typeface="方正书宋_GBK" pitchFamily="65" charset="-122"/>
      <p:regular r:id="rId17"/>
    </p:embeddedFont>
    <p:embeddedFont>
      <p:font typeface="方正小标宋_GBK" pitchFamily="65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TIF"/><Relationship Id="rId3" Type="http://schemas.openxmlformats.org/officeDocument/2006/relationships/image" Target="../media/image3.png"/><Relationship Id="rId7" Type="http://schemas.openxmlformats.org/officeDocument/2006/relationships/image" Target="../media/image9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8.TIF"/><Relationship Id="rId5" Type="http://schemas.openxmlformats.org/officeDocument/2006/relationships/image" Target="../media/image7.png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12.png"/><Relationship Id="rId4" Type="http://schemas.openxmlformats.org/officeDocument/2006/relationships/image" Target="../media/image11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看一看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61094"/>
            <a:ext cx="10854690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一、想一想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下面的立体图形从左面看到的分别是什么形状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连一连。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14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5" y="2591752"/>
            <a:ext cx="9754854" cy="136540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8409" y="5267325"/>
            <a:ext cx="9640555" cy="1166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724666" y="3871255"/>
            <a:ext cx="2856859" cy="139607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1533525" y="3871255"/>
            <a:ext cx="2834008" cy="139607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7282183" y="3837260"/>
            <a:ext cx="3109592" cy="143006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7372350" y="3766480"/>
            <a:ext cx="2424969" cy="172944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4204" y="1200150"/>
            <a:ext cx="1076896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二、搭一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个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画出从正面、上面和左面看到的形状。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14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057524" y="1115288"/>
            <a:ext cx="1129623" cy="962025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540" y="2520338"/>
            <a:ext cx="10620375" cy="287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image143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940117" y="3049757"/>
            <a:ext cx="2346156" cy="2346156"/>
          </a:xfrm>
          <a:prstGeom prst="rect">
            <a:avLst/>
          </a:prstGeom>
        </p:spPr>
      </p:pic>
      <p:pic>
        <p:nvPicPr>
          <p:cNvPr id="11" name="image144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4995068" y="3001645"/>
            <a:ext cx="2375218" cy="2375218"/>
          </a:xfrm>
          <a:prstGeom prst="rect">
            <a:avLst/>
          </a:prstGeom>
        </p:spPr>
      </p:pic>
      <p:pic>
        <p:nvPicPr>
          <p:cNvPr id="12" name="image145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9083357" y="3011657"/>
            <a:ext cx="2365206" cy="236520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600" y="861095"/>
            <a:ext cx="6271230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三、我会填。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14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5" y="1672856"/>
            <a:ext cx="9813514" cy="1627823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76" r="75475"/>
          <a:stretch/>
        </p:blipFill>
        <p:spPr bwMode="auto">
          <a:xfrm>
            <a:off x="8434387" y="4162425"/>
            <a:ext cx="1166813" cy="1129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76"/>
          <a:stretch/>
        </p:blipFill>
        <p:spPr bwMode="auto">
          <a:xfrm>
            <a:off x="9829800" y="3653104"/>
            <a:ext cx="1123949" cy="1638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047750" y="3429000"/>
            <a:ext cx="935355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从上面看是图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的有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从左面看是图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的有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从正面看是图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的有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3076575" algn="l"/>
              </a:tabLs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从右面看是图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的有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10525" y="355220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②⑤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10525" y="431343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①⑥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73492" y="5109657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 smtClean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②③④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928533" y="587553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115</Words>
  <Application>Microsoft Office PowerPoint</Application>
  <PresentationFormat>自定义</PresentationFormat>
  <Paragraphs>26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9" baseType="lpstr">
      <vt:lpstr>Arial</vt:lpstr>
      <vt:lpstr>宋体</vt:lpstr>
      <vt:lpstr>方正大标宋简体</vt:lpstr>
      <vt:lpstr>方正大标宋_GBK</vt:lpstr>
      <vt:lpstr>Times New Roman</vt:lpstr>
      <vt:lpstr>微软雅黑</vt:lpstr>
      <vt:lpstr>方正黑体_GBK</vt:lpstr>
      <vt:lpstr>汉仪雅酷黑 95W</vt:lpstr>
      <vt:lpstr>NEU-BZ</vt:lpstr>
      <vt:lpstr>方正隶变_GBK</vt:lpstr>
      <vt:lpstr>方正书宋_GBK</vt:lpstr>
      <vt:lpstr>Wingdings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2026-03-11T09:03:51Z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