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仿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手拉手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952500"/>
            <a:ext cx="8382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一、计算下面各题。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能简算的要简算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6.5+2.5×0.6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=6.5+1.5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5013" y="1713548"/>
            <a:ext cx="3565400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10.8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×(14.7-13.8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=10.8×0.9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9.72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4" y="942975"/>
            <a:ext cx="76263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12.37-4.19-5.81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12.37-(4.19+5.81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=12.37-10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2.37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5925" y="955760"/>
            <a:ext cx="38663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2.5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×(3.9×0.4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=2.5×0.4×3.9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=1×3.9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3.9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张大伯家有一块长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米、宽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米的菜地。今年张大伯将菜地的长增加了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这块菜地现在的面积是多少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平方米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15200" y="2581275"/>
            <a:ext cx="3507790" cy="1352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11094" y="3752850"/>
            <a:ext cx="9647581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25+1.5)×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=26.5×8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212(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这块菜地现在的面积是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张大伯家有一块长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米、宽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米的菜地。今年张大伯将菜地的长增加了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这块菜地现在的面积比原来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增加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了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多少平方米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1.5×8=12(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这块菜地现在的面积比原来增加了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15200" y="2581275"/>
            <a:ext cx="3507790" cy="1352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67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张大伯家有一块长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米、宽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米的菜地。今年张大伯将菜地的长增加了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如果每平方米可收白菜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0.02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今年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这块菜地可收白菜多少吨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212×0.02=4.24(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今年这块菜地可收白菜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4.24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15200" y="2581275"/>
            <a:ext cx="3507790" cy="1352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49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143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2026-03-11T08:42:21Z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