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MS Gothic" pitchFamily="49" charset="-128"/>
      <p:regular r:id="rId20"/>
    </p:embeddedFont>
    <p:embeddedFont>
      <p:font typeface="方正大标宋简体" charset="-122"/>
      <p:regular r:id="rId21"/>
    </p:embeddedFont>
    <p:embeddedFont>
      <p:font typeface="方正黑体_GBK" pitchFamily="65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探索与发现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: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三角形内角和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55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一、能组成三角形的画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不能组成三角形的画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 30°, 76°, 64°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MS Gothic"/>
                <a:cs typeface="MS Gothic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38°, 62°, 90°	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MS Gothic"/>
                <a:cs typeface="MS Gothic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 60°, 60°, 60°	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 37°, 106°, 37°	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NEU-BZ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642820" y="32900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5388110" y="186193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4792422" y="257202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374898" y="39949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二、理解题意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每个三角形的三个内角和都是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直角三角形的两个锐角和是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已知一个三角形的两个内角和是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那么第三个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内角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5996" y="1846461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67425" y="26370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9322" y="41515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942975"/>
            <a:ext cx="688752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三、写出下面各角的度数。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300" y="2000250"/>
            <a:ext cx="53985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53816" y="1989454"/>
            <a:ext cx="2927684" cy="2209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08437" y="4282559"/>
            <a:ext cx="387798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</a:rPr>
              <a:t>1=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>	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833379" y="43397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70°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74895" y="1863209"/>
            <a:ext cx="51167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12" name="image6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64704" y="1913810"/>
            <a:ext cx="2640463" cy="219146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164704" y="4299034"/>
            <a:ext cx="293702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2=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84935" y="43397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48°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76325" y="1057275"/>
            <a:ext cx="51985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</a:t>
            </a:r>
            <a:endParaRPr lang="zh-CN" altLang="en-US" sz="3400" dirty="0"/>
          </a:p>
        </p:txBody>
      </p:sp>
      <p:pic>
        <p:nvPicPr>
          <p:cNvPr id="8" name="image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1304" y="1057275"/>
            <a:ext cx="3154045" cy="20347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50998" y="3429000"/>
            <a:ext cx="387798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</a:rPr>
              <a:t>3=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>	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128326" y="34931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33°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2980" y="1063109"/>
            <a:ext cx="511679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4.</a:t>
            </a:r>
            <a:endParaRPr lang="zh-CN" altLang="en-US" sz="3400" dirty="0"/>
          </a:p>
        </p:txBody>
      </p:sp>
      <p:pic>
        <p:nvPicPr>
          <p:cNvPr id="11" name="image7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02879" y="1195703"/>
            <a:ext cx="3174341" cy="181419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665877" y="3321094"/>
            <a:ext cx="337303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4=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20475" y="33687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154</Words>
  <Application>Microsoft Office PowerPoint</Application>
  <PresentationFormat>自定义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方正隶变_GBK</vt:lpstr>
      <vt:lpstr>NEU-BZ</vt:lpstr>
      <vt:lpstr>方正小标宋_GBK</vt:lpstr>
      <vt:lpstr>Times New Roman</vt:lpstr>
      <vt:lpstr>Calibri</vt:lpstr>
      <vt:lpstr>微软雅黑</vt:lpstr>
      <vt:lpstr>MS Gothic</vt:lpstr>
      <vt:lpstr>方正大标宋简体</vt:lpstr>
      <vt:lpstr>汉仪雅酷黑 95W</vt:lpstr>
      <vt:lpstr>方正黑体_GBK</vt:lpstr>
      <vt:lpstr>楷体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2026-02-26T01:39:09Z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