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大标宋简体" charset="-122"/>
      <p:regular r:id="rId7"/>
    </p:embeddedFont>
    <p:embeddedFont>
      <p:font typeface="方正大标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黑体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方正小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tif"/><Relationship Id="rId4" Type="http://schemas.openxmlformats.org/officeDocument/2006/relationships/image" Target="../media/image6.tif"/><Relationship Id="rId9" Type="http://schemas.openxmlformats.org/officeDocument/2006/relationships/image" Target="../media/image11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看一看 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57250"/>
            <a:ext cx="109023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一、仔细观察左边的物体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先从正面、右面和上面看一看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再连一连。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05959" y="2906077"/>
            <a:ext cx="1627823" cy="162782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690" y="2376368"/>
            <a:ext cx="8658225" cy="296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653283" y="2984512"/>
            <a:ext cx="2842892" cy="101598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496175" y="2906077"/>
            <a:ext cx="3238500" cy="10944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4653283" y="2906077"/>
            <a:ext cx="5772150" cy="12944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9938" y="974810"/>
            <a:ext cx="421782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二、填一填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画一画。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905000"/>
            <a:ext cx="1040646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是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由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个组成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把你从正面、上面和左面看到的形状分别在方格纸上画出来。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0" y="1832072"/>
            <a:ext cx="1536409" cy="8848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89788" y="210139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83512" y="1927957"/>
            <a:ext cx="788988" cy="78898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2" y="3711141"/>
            <a:ext cx="11026776" cy="240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image13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582612" y="3745631"/>
            <a:ext cx="2451435" cy="1826493"/>
          </a:xfrm>
          <a:prstGeom prst="rect">
            <a:avLst/>
          </a:prstGeom>
        </p:spPr>
      </p:pic>
      <p:pic>
        <p:nvPicPr>
          <p:cNvPr id="16" name="image137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4763928" y="3745631"/>
            <a:ext cx="2527618" cy="1883255"/>
          </a:xfrm>
          <a:prstGeom prst="rect">
            <a:avLst/>
          </a:prstGeom>
        </p:spPr>
      </p:pic>
      <p:pic>
        <p:nvPicPr>
          <p:cNvPr id="17" name="image138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9073832" y="3745630"/>
            <a:ext cx="2527618" cy="18832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6" y="861095"/>
            <a:ext cx="687763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三、看图填一填。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0959" y="1672855"/>
            <a:ext cx="8984615" cy="16411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3505200"/>
            <a:ext cx="10555050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从上面看到的形状是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	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从正面看到的形状是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	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从左面看到的形状是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		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304" y="3781728"/>
            <a:ext cx="1123950" cy="635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404" y="4646277"/>
            <a:ext cx="1123950" cy="635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168" y="5413848"/>
            <a:ext cx="744222" cy="1285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027233" y="377497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①②④⑤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6624" y="47316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①⑥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33350" y="56374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②④⑤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111</Words>
  <Application>Microsoft Office PowerPoint</Application>
  <PresentationFormat>自定义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方正大标宋简体</vt:lpstr>
      <vt:lpstr>方正大标宋_GBK</vt:lpstr>
      <vt:lpstr>Times New Roman</vt:lpstr>
      <vt:lpstr>微软雅黑</vt:lpstr>
      <vt:lpstr>方正黑体_GBK</vt:lpstr>
      <vt:lpstr>汉仪雅酷黑 95W</vt:lpstr>
      <vt:lpstr>NEU-BZ</vt:lpstr>
      <vt:lpstr>方正隶变_GBK</vt:lpstr>
      <vt:lpstr>方正书宋_GBK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2026-03-11T08:54:38Z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