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等量关系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一、用字母表示数量间的关系。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如果用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表示路程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表示速度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表示时间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那么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如果用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表示总价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表示单价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表示数量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那么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9192" y="2475111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0510" y="247511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÷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1229" y="247511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÷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9079" y="39991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6351" y="3999111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÷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89345" y="3999111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÷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861094"/>
            <a:ext cx="835342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二、写出下列数量间的等量关系。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看图写等量关系。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8700" y="2381250"/>
            <a:ext cx="801052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2728436"/>
            <a:ext cx="4536570" cy="14011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74786" y="4114800"/>
            <a:ext cx="856456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8596" y="4338309"/>
            <a:ext cx="73247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只足球的价钱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+21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=276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52500"/>
            <a:ext cx="818713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126172"/>
            <a:ext cx="4628554" cy="16522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08272" y="2938056"/>
            <a:ext cx="84596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4549" y="3121223"/>
            <a:ext cx="49628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件上衣的价钱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=96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5632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根据描述写出等量关系。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各写出一个即可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四年级植树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120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棵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是三年级的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支钢笔比买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支圆珠笔多花了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323974" y="2430754"/>
            <a:ext cx="72866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三年级植树的棵数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×2=120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9675" y="4018816"/>
            <a:ext cx="77533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支钢笔的钱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-3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支圆珠笔的钱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190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2026-03-18T08:01:08Z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