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503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仿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三角形分类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33450"/>
            <a:ext cx="109340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一、理解题意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三角形按角的大小可以分为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一个三角形最大的角是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一个三角形最多有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个锐角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最少有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个锐角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4900" y="19226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锐角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82475" y="19131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直角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0625" y="26501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钝角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15625" y="34627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锐角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6913" y="42277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43975" y="42277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33450"/>
            <a:ext cx="109340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条边相等的三角形叫等腰三角形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它的两个底角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等边三角形的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条边相等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三个角都是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所以所有的等边三角形都是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角三角形。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等边三角形是特殊的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6846" y="1103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9879" y="19036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4483" y="27037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48033" y="27037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61908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95683" y="42277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等腰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277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6" y="861095"/>
            <a:ext cx="69934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二、把序号填入相应的位置。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1.jpeg"/>
          <p:cNvPicPr/>
          <p:nvPr/>
        </p:nvPicPr>
        <p:blipFill rotWithShape="1">
          <a:blip r:embed="rId4"/>
          <a:srcRect b="29874"/>
          <a:stretch/>
        </p:blipFill>
        <p:spPr>
          <a:xfrm>
            <a:off x="1096009" y="1571898"/>
            <a:ext cx="8286115" cy="48231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24055" y="533632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③⑤⑦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0634" y="533632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53656" y="53363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 smtClean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⑧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6" y="861095"/>
            <a:ext cx="69934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二、把序号填入相应的位置。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1.jpeg"/>
          <p:cNvPicPr/>
          <p:nvPr/>
        </p:nvPicPr>
        <p:blipFill rotWithShape="1">
          <a:blip r:embed="rId4"/>
          <a:srcRect b="60477"/>
          <a:stretch/>
        </p:blipFill>
        <p:spPr>
          <a:xfrm>
            <a:off x="1096010" y="1619523"/>
            <a:ext cx="7705090" cy="2527749"/>
          </a:xfrm>
          <a:prstGeom prst="rect">
            <a:avLst/>
          </a:prstGeom>
        </p:spPr>
      </p:pic>
      <p:pic>
        <p:nvPicPr>
          <p:cNvPr id="9" name="image51.jpeg"/>
          <p:cNvPicPr/>
          <p:nvPr/>
        </p:nvPicPr>
        <p:blipFill rotWithShape="1">
          <a:blip r:embed="rId4"/>
          <a:srcRect t="71640"/>
          <a:stretch/>
        </p:blipFill>
        <p:spPr>
          <a:xfrm>
            <a:off x="1240953" y="4343400"/>
            <a:ext cx="8560271" cy="201508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57605" y="521249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③④⑦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24730" y="52124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18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118</Words>
  <Application>Microsoft Office PowerPoint</Application>
  <PresentationFormat>自定义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2026-02-26T01:01:55Z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