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39" r:id="rId8"/>
    <p:sldId id="540" r:id="rId9"/>
    <p:sldId id="511" r:id="rId10"/>
    <p:sldId id="427" r:id="rId11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书宋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大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5.TIF"/><Relationship Id="rId4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身高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36548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494" y="1878681"/>
            <a:ext cx="51235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计算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128" y="2818062"/>
            <a:ext cx="10619117" cy="246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方法一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根据小数的意义。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2.6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1.9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2.6+1.9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即是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583179" y="385135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8653" y="3842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5963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8022" y="456674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4150" y="459634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9728" y="2802942"/>
            <a:ext cx="10567359" cy="258856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6463195" cy="4248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11827" y="450006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4.5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10572573" cy="41690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4412" y="36546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2329" y="205878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小数点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08366" y="359998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进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1052422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上面的方法你喜欢哪种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用你喜欢的方法计算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5.2-1.8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499" y="1843481"/>
            <a:ext cx="423866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我喜欢方法三。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8612" y="2826298"/>
            <a:ext cx="1909207" cy="22585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8662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69" y="1861449"/>
            <a:ext cx="8601862" cy="10370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22042" y="203768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7.2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52350" y="2802041"/>
            <a:ext cx="1612276" cy="17597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38249" y="2106689"/>
            <a:ext cx="7740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2.6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image5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185453" y="2802041"/>
            <a:ext cx="1458215" cy="17250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947" y="966421"/>
            <a:ext cx="7120291" cy="159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20528" y="1247429"/>
            <a:ext cx="8856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4.4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23931" y="2143990"/>
            <a:ext cx="1818009" cy="21506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71189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买一个书包和一本笔记本一共需要多少元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方正书宋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方正书宋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方正书宋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一把直尺比一本笔记本便宜多少元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725" y="2189005"/>
            <a:ext cx="917563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25.5+4.58=30.08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买一个书包和一本笔记</a:t>
            </a:r>
            <a:r>
              <a:rPr lang="zh-CN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endParaRPr lang="en-US" altLang="zh-CN" sz="3400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共需要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30.08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240" y="5078299"/>
            <a:ext cx="8597661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4.58-1.75=2.83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一把直尺比一本笔记本便宜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2.83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73920" y="2275268"/>
            <a:ext cx="4409429" cy="16531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861" y="1845911"/>
            <a:ext cx="1069675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根竹竿长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插入泥中的长度约是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露出水面的长度约是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0.7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米。竹竿在水中的长度约是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238099" y="2813447"/>
            <a:ext cx="7377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2.8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64.jpeg"/>
          <p:cNvPicPr/>
          <p:nvPr/>
        </p:nvPicPr>
        <p:blipFill rotWithShape="1">
          <a:blip r:embed="rId5"/>
          <a:srcRect t="19152"/>
          <a:stretch/>
        </p:blipFill>
        <p:spPr>
          <a:xfrm>
            <a:off x="1819871" y="3597405"/>
            <a:ext cx="5348680" cy="28468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337</Words>
  <Application>Microsoft Office PowerPoint</Application>
  <PresentationFormat>宽屏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微软雅黑</vt:lpstr>
      <vt:lpstr>方正书宋_GBK</vt:lpstr>
      <vt:lpstr>方正仿宋_GBK</vt:lpstr>
      <vt:lpstr>方正隶变_GBK</vt:lpstr>
      <vt:lpstr>Wingdings</vt:lpstr>
      <vt:lpstr>宋体</vt:lpstr>
      <vt:lpstr>NEU-HZ</vt:lpstr>
      <vt:lpstr>方正大标宋_GBK</vt:lpstr>
      <vt:lpstr>汉仪雅酷黑 95W</vt:lpstr>
      <vt:lpstr>方正大标宋简体</vt:lpstr>
      <vt:lpstr>方正黑体_GBK</vt:lpstr>
      <vt:lpstr>Calibri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2026-02-26T03:12:17Z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