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隶变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MS Gothic" panose="020B0609070205080204" pitchFamily="49" charset="-128"/>
      <p:regular r:id="rId17"/>
    </p:embeddedFont>
    <p:embeddedFont>
      <p:font typeface="MS Mincho" panose="02020609040205080304" pitchFamily="49" charset="-128"/>
      <p:regular r:id="rId18"/>
    </p:embeddedFont>
    <p:embeddedFont>
      <p:font typeface="楷体" panose="02010609060101010101" pitchFamily="49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仿宋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.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密铺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102" y="1702173"/>
            <a:ext cx="108088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一、我会填。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图形之间没有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是密铺。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密铺。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1930" y="2702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空隙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0571" y="27024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1246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2548" y="35103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二、下面哪些图形可以密铺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可以的画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不可以的画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MS Mincho" panose="02020609040205080304" pitchFamily="49" charset="-128"/>
                <a:ea typeface="宋体" panose="02010600030101010101" pitchFamily="2" charset="-122"/>
                <a:cs typeface="MS Mincho" panose="02020609040205080304" pitchFamily="49" charset="-128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4156" y="2084263"/>
            <a:ext cx="11014621" cy="157333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9543" y="29253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31472" y="29253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602005" y="29415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47016" y="29000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704148" y="305051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8042467" y="304628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298472" y="29415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653022" y="29587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图形不能密铺。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　　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　　　</a:t>
            </a:r>
            <a:r>
              <a:rPr lang="zh-CN" altLang="zh-CN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正五边形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当围绕一点拼在一起的几个多边形的内角加在一起恰好组成一个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这几个多边形能密铺。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周角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0317" y="17021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2308" y="46376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用若干块形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地砖来铺地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不能切割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。下面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图形的地面不能用这种地砖铺满。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428" y="1035723"/>
            <a:ext cx="1123705" cy="6132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17221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973" y="2769695"/>
            <a:ext cx="10569625" cy="14917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664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96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四、欣赏下面的密铺图案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想想它们是如何形成的。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5.jpeg"/>
          <p:cNvPicPr/>
          <p:nvPr/>
        </p:nvPicPr>
        <p:blipFill rotWithShape="1">
          <a:blip r:embed="rId4"/>
          <a:srcRect r="38975"/>
          <a:stretch/>
        </p:blipFill>
        <p:spPr>
          <a:xfrm>
            <a:off x="1408271" y="1613296"/>
            <a:ext cx="8054906" cy="1494872"/>
          </a:xfrm>
          <a:prstGeom prst="rect">
            <a:avLst/>
          </a:prstGeom>
        </p:spPr>
      </p:pic>
      <p:pic>
        <p:nvPicPr>
          <p:cNvPr id="9" name="image385.jpeg"/>
          <p:cNvPicPr/>
          <p:nvPr/>
        </p:nvPicPr>
        <p:blipFill rotWithShape="1">
          <a:blip r:embed="rId4"/>
          <a:srcRect l="75831" t="14700" r="2831" b="24559"/>
          <a:stretch/>
        </p:blipFill>
        <p:spPr>
          <a:xfrm>
            <a:off x="1117251" y="4407758"/>
            <a:ext cx="2863637" cy="9231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0332" y="2954149"/>
            <a:ext cx="443747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由正六边形密铺而成。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400" b="1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3102829"/>
            <a:ext cx="363319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由梯形密铺而成。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811" y="5478921"/>
            <a:ext cx="41232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由三角形密铺而成。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794294"/>
            <a:ext cx="8842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运用所学知识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用两种不同的图形进行密铺。</a:t>
            </a:r>
            <a:endParaRPr lang="zh-CN" altLang="en-US" sz="3200" dirty="0"/>
          </a:p>
        </p:txBody>
      </p:sp>
      <p:pic>
        <p:nvPicPr>
          <p:cNvPr id="8" name="image39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2773494"/>
            <a:ext cx="6120531" cy="21520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856" y="2526469"/>
            <a:ext cx="8748518" cy="25529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286</Words>
  <Application>Microsoft Office PowerPoint</Application>
  <PresentationFormat>宽屏</PresentationFormat>
  <Paragraphs>52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</vt:lpstr>
      <vt:lpstr>方正隶变_GBK</vt:lpstr>
      <vt:lpstr>Times New Roman</vt:lpstr>
      <vt:lpstr>汉仪雅酷黑 95W</vt:lpstr>
      <vt:lpstr>微软雅黑</vt:lpstr>
      <vt:lpstr>MS Gothic</vt:lpstr>
      <vt:lpstr>MS Mincho</vt:lpstr>
      <vt:lpstr>楷体</vt:lpstr>
      <vt:lpstr>方正大标宋_GBK</vt:lpstr>
      <vt:lpstr>Wingdings</vt:lpstr>
      <vt:lpstr>宋体</vt:lpstr>
      <vt:lpstr>方正大标宋简体</vt:lpstr>
      <vt:lpstr>Calibri</vt:lpstr>
      <vt:lpstr>方正仿宋_GBK</vt:lpstr>
      <vt:lpstr>方正小标宋_GBK</vt:lpstr>
      <vt:lpstr>方正黑体_GBK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2026-03-20T09:26:18Z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