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字母表示数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数与字母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字母与字母相乘时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乘号可以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但要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将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的前面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×10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), </a:t>
            </a:r>
            <a:r>
              <a:rPr lang="en-US" altLang="zh-CN" sz="3400" i="1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</a:t>
            </a:r>
            <a:r>
              <a:rPr lang="en-US" altLang="zh-CN" sz="3400" i="1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食堂原有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120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千克白菜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又运来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箱白菜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每箱有白菜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千克。现在食堂里有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千克白菜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9450" y="17607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省略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8397" y="25795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数字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29375" y="25795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字母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96254" y="251975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61043" y="3370461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7906" y="4894461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120+5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46819"/>
            <a:ext cx="108737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如果长方形的长是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宽是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那么长方形的周长是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面积是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平方米。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2042" y="1865511"/>
            <a:ext cx="2929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2(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</a:t>
            </a:r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058" y="1865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02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9251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二、把结果相同的两个式子连接起来。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×2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·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</a:t>
            </a:r>
            <a:r>
              <a:rPr lang="en-US" altLang="zh-CN" sz="3400" i="1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endParaRPr lang="en-US" altLang="zh-CN" sz="3400" i="1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i="1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i="1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en-US" altLang="zh-CN" sz="3400" baseline="300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2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	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043308" y="2347351"/>
            <a:ext cx="8310242" cy="26913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519808" y="2347351"/>
            <a:ext cx="2700017" cy="2634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043308" y="2347351"/>
            <a:ext cx="5438775" cy="2634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3762695" y="2347351"/>
            <a:ext cx="5224463" cy="2634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1" y="899195"/>
            <a:ext cx="1088326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根据运算律或运算性质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□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里填上适当的数或字母。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4" y="1789351"/>
            <a:ext cx="6453586" cy="457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555434" y="20060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1084" y="31871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23846" y="315860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8551" y="43587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1859" y="43580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41084" y="55442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3567" y="5476873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400" i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203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2026-03-18T07:38:01Z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