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MS Gothic" pitchFamily="49" charset="-128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大标宋简体" charset="-122"/>
      <p:regular r:id="rId13"/>
    </p:embeddedFont>
    <p:embeddedFont>
      <p:font typeface="方正隶变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方正仿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比身高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645443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一、用竖式计算。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800" y="1809750"/>
            <a:ext cx="5740004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11-2.96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783702" y="1809750"/>
            <a:ext cx="947695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8.04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799" y="2855277"/>
            <a:ext cx="2256955" cy="16119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11924" y="1893266"/>
            <a:ext cx="19832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9.3+2.82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8655232" y="1919618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12.12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2" name="image4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11924" y="2855277"/>
            <a:ext cx="1870178" cy="16119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42975"/>
            <a:ext cx="641633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二、买学习用品。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2685" y="1879784"/>
            <a:ext cx="8924290" cy="13380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305175"/>
            <a:ext cx="10555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笑笑买两种文具一共花了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19.48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她买的是哪两种学习用品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14.98+4.5=19.48(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她买的是文具盒和笔记本。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27769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淘气只有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他想买这四种文具中的两种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能买哪两种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还剩多少元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9.8+4.5=14.3(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  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15-14.3=0.7(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仿宋_GBK" pitchFamily="65" charset="-122"/>
                <a:cs typeface="Times New Roman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Times New Roman" pitchFamily="18" charset="0"/>
              <a:ea typeface="方正仿宋_GBK" pitchFamily="65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能买钢笔和笔记本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还剩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仿宋_GBK" pitchFamily="65" charset="-122"/>
                <a:cs typeface="Times New Roman" pitchFamily="18" charset="0"/>
              </a:rPr>
              <a:t>0.7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52501"/>
            <a:ext cx="10807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三、数学小医生。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对的画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错的画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并改正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3491" y="2358707"/>
            <a:ext cx="9935793" cy="2660968"/>
          </a:xfrm>
          <a:prstGeom prst="rect">
            <a:avLst/>
          </a:prstGeom>
        </p:spPr>
      </p:pic>
      <p:pic>
        <p:nvPicPr>
          <p:cNvPr id="9" name="image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73491" y="2358707"/>
            <a:ext cx="9935793" cy="2660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184</Words>
  <Application>Microsoft Office PowerPoint</Application>
  <PresentationFormat>自定义</PresentationFormat>
  <Paragraphs>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MS Gothic</vt:lpstr>
      <vt:lpstr>方正大标宋_GBK</vt:lpstr>
      <vt:lpstr>方正小标宋_GBK</vt:lpstr>
      <vt:lpstr>微软雅黑</vt:lpstr>
      <vt:lpstr>方正大标宋简体</vt:lpstr>
      <vt:lpstr>方正隶变_GBK</vt:lpstr>
      <vt:lpstr>Calibri</vt:lpstr>
      <vt:lpstr>方正黑体_GBK</vt:lpstr>
      <vt:lpstr>方正楷体_GBK</vt:lpstr>
      <vt:lpstr>方正仿宋_GBK</vt:lpstr>
      <vt:lpstr>Wingdings</vt:lpstr>
      <vt:lpstr>汉仪雅酷黑 95W</vt:lpstr>
      <vt:lpstr>Times New Roman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2026-02-26T00:11:13Z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