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503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优 化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841057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一、小勇放学回家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要完成下面这些事情。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请你帮他设计一个用时最少的方案。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92427" y="2647950"/>
            <a:ext cx="3819488" cy="15621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2762249"/>
            <a:ext cx="6010367" cy="220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28005" y="29365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5909" y="29263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焖饭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0112" y="29270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洗菜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9596" y="4146635"/>
            <a:ext cx="1492716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写作业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160" y="5032460"/>
            <a:ext cx="8651727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小勇完成这些事情最少需要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6812" y="51632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二、理解题意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沏茶需要做的事情有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烧水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洗茶杯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洗水壶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接水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找茶叶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沏茶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分。小明至少要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分才能让爸爸尽快喝到茶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9833" y="25929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王阿姨要用一个平底锅烙槐花饼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锅上只能同时放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张槐花饼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烙熟一面需要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两面需要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张槐花饼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张槐花饼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张槐花饼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0682" y="25894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95038" y="25894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6983" y="3387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40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3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星期天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明明的妈妈要做下列事情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擦玻璃要</a:t>
            </a:r>
            <a:r>
              <a:rPr lang="en-US" altLang="zh-CN" sz="3400" dirty="0">
                <a:latin typeface="Times New Roman"/>
                <a:ea typeface="宋体"/>
              </a:rPr>
              <a:t>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收拾房间要</a:t>
            </a:r>
            <a:r>
              <a:rPr lang="en-US" altLang="zh-CN" sz="3400" dirty="0">
                <a:latin typeface="Times New Roman"/>
                <a:ea typeface="宋体"/>
              </a:rPr>
              <a:t>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拖地要</a:t>
            </a:r>
            <a:r>
              <a:rPr lang="en-US" altLang="zh-CN" sz="3400" dirty="0">
                <a:latin typeface="Times New Roman"/>
                <a:ea typeface="宋体"/>
              </a:rPr>
              <a:t>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洗脏衣服的领子、袖口要</a:t>
            </a:r>
            <a:r>
              <a:rPr lang="en-US" altLang="zh-CN" sz="3400" dirty="0">
                <a:latin typeface="Times New Roman"/>
                <a:ea typeface="宋体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用全自动洗衣机洗衣服要</a:t>
            </a:r>
            <a:r>
              <a:rPr lang="en-US" altLang="zh-CN" sz="3400" dirty="0">
                <a:latin typeface="Times New Roman"/>
                <a:ea typeface="宋体"/>
              </a:rPr>
              <a:t>40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晾衣服要</a:t>
            </a:r>
            <a:r>
              <a:rPr lang="en-US" altLang="zh-CN" sz="3400" dirty="0">
                <a:latin typeface="Times New Roman"/>
                <a:ea typeface="宋体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分。干完这些事情至少需要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566333" y="3351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220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259</Words>
  <Application>Microsoft Office PowerPoint</Application>
  <PresentationFormat>自定义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方正仿宋_GBK</vt:lpstr>
      <vt:lpstr>微软雅黑</vt:lpstr>
      <vt:lpstr>汉仪雅酷黑 95W</vt:lpstr>
      <vt:lpstr>方正大标宋_GBK</vt:lpstr>
      <vt:lpstr>Calibri</vt:lpstr>
      <vt:lpstr>方正大标宋简体</vt:lpstr>
      <vt:lpstr>方正小标宋_GBK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2026-03-19T01:01:51Z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