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27" r:id="rId6"/>
  </p:sldIdLst>
  <p:sldSz cx="12192000" cy="6858000"/>
  <p:notesSz cx="6858000" cy="9144000"/>
  <p:embeddedFontLst>
    <p:embeddedFont>
      <p:font typeface="方正隶变_GBK" pitchFamily="65" charset="-122"/>
      <p:regular r:id="rId7"/>
    </p:embeddedFont>
    <p:embeddedFont>
      <p:font typeface="方正小标宋_GBK" pitchFamily="65" charset="-122"/>
      <p:regular r:id="rId8"/>
    </p:embeddedFont>
    <p:embeddedFont>
      <p:font typeface="Calibri" pitchFamily="34" charset="0"/>
      <p:regular r:id="rId9"/>
      <p:bold r:id="rId10"/>
      <p:italic r:id="rId11"/>
      <p:boldItalic r:id="rId12"/>
    </p:embeddedFont>
    <p:embeddedFont>
      <p:font typeface="微软雅黑" pitchFamily="34" charset="-122"/>
      <p:regular r:id="rId13"/>
      <p:bold r:id="rId14"/>
    </p:embeddedFont>
    <p:embeddedFont>
      <p:font typeface="方正大标宋简体" charset="-122"/>
      <p:regular r:id="rId15"/>
    </p:embeddedFont>
    <p:embeddedFont>
      <p:font typeface="方正仿宋_GBK" pitchFamily="65" charset="-122"/>
      <p:regular r:id="rId16"/>
    </p:embeddedFont>
    <p:embeddedFont>
      <p:font typeface="方正黑体_GBK" pitchFamily="65" charset="-122"/>
      <p:regular r:id="rId17"/>
    </p:embeddedFont>
    <p:embeddedFont>
      <p:font typeface="方正大标宋_GBK" pitchFamily="65" charset="-122"/>
      <p:regular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23" Type="http://schemas.openxmlformats.org/officeDocument/2006/relationships/tableStyles" Target="tableStyles.xml"/><Relationship Id="rId10" Type="http://schemas.openxmlformats.org/officeDocument/2006/relationships/font" Target="fonts/font4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2026-2-26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6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7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三角形分类 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(2)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一、在下面的点子图上分别画出一个锐角三角形、一个直角三角形和一个等腰三角形。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5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278889" y="2705734"/>
            <a:ext cx="8249345" cy="2399665"/>
          </a:xfrm>
          <a:prstGeom prst="rect">
            <a:avLst/>
          </a:prstGeom>
        </p:spPr>
      </p:pic>
      <p:pic>
        <p:nvPicPr>
          <p:cNvPr id="9" name="image63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343579" y="2713303"/>
            <a:ext cx="8184655" cy="239209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14375" y="861095"/>
            <a:ext cx="654155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二、剪一剪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填一填。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6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337309" y="1567568"/>
            <a:ext cx="8397241" cy="186143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14375" y="3429000"/>
            <a:ext cx="11049000" cy="30223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如图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沿虚线剪成的两个三角形是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三角形。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如图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沿虚线剪成的两个三角形分别是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三角形和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三角形。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如图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沿虚线剪成的两个三角形是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三角形。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872700" y="356096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直角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692425" y="426609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锐角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03122" y="506591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钝角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987000" y="576123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直角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81050" y="1028701"/>
            <a:ext cx="1073086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三、猜一猜被信封遮住的可能是什么三角形。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6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232139" y="2125026"/>
            <a:ext cx="9828686" cy="130397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46905" y="3515733"/>
            <a:ext cx="1111647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           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         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07965" y="3703687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钝角三角形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64107" y="3646537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直角三角形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874750" y="3665587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锐角三角形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</TotalTime>
  <Words>119</Words>
  <Application>Microsoft Office PowerPoint</Application>
  <PresentationFormat>自定义</PresentationFormat>
  <Paragraphs>29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9" baseType="lpstr">
      <vt:lpstr>Arial</vt:lpstr>
      <vt:lpstr>宋体</vt:lpstr>
      <vt:lpstr>方正隶变_GBK</vt:lpstr>
      <vt:lpstr>方正小标宋_GBK</vt:lpstr>
      <vt:lpstr>Times New Roman</vt:lpstr>
      <vt:lpstr>Calibri</vt:lpstr>
      <vt:lpstr>微软雅黑</vt:lpstr>
      <vt:lpstr>方正大标宋简体</vt:lpstr>
      <vt:lpstr>汉仪雅酷黑 95W</vt:lpstr>
      <vt:lpstr>方正仿宋_GBK</vt:lpstr>
      <vt:lpstr>方正黑体_GBK</vt:lpstr>
      <vt:lpstr>方正大标宋_GBK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239</cp:revision>
  <dcterms:created xsi:type="dcterms:W3CDTF">2019-06-19T02:08:00Z</dcterms:created>
  <dcterms:modified xsi:type="dcterms:W3CDTF">2026-02-26T01:09:15Z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