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魏碑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方正书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比大小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847726"/>
            <a:ext cx="705001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标一标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16" y="2686050"/>
            <a:ext cx="10738334" cy="384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796022"/>
              </p:ext>
            </p:extLst>
          </p:nvPr>
        </p:nvGraphicFramePr>
        <p:xfrm>
          <a:off x="6267450" y="988802"/>
          <a:ext cx="5387340" cy="1592296"/>
        </p:xfrm>
        <a:graphic>
          <a:graphicData uri="http://schemas.openxmlformats.org/drawingml/2006/table">
            <a:tbl>
              <a:tblPr firstRow="1" firstCol="1" bandRow="1"/>
              <a:tblGrid>
                <a:gridCol w="2108371"/>
                <a:gridCol w="1308569"/>
                <a:gridCol w="1970400"/>
              </a:tblGrid>
              <a:tr h="537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橡皮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套装尺子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批发价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0.58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2.85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零售价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元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0.8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3.5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0664" y="3021330"/>
            <a:ext cx="4910535" cy="21978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97459" y="5416034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pic>
        <p:nvPicPr>
          <p:cNvPr id="12" name="image2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278562" y="4395609"/>
            <a:ext cx="4732338" cy="8431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332543" y="5339834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1" y="952501"/>
            <a:ext cx="712982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&lt;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87"/>
          <a:stretch/>
        </p:blipFill>
        <p:spPr bwMode="auto">
          <a:xfrm>
            <a:off x="800102" y="2030385"/>
            <a:ext cx="4457698" cy="226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1"/>
          <a:stretch/>
        </p:blipFill>
        <p:spPr bwMode="auto">
          <a:xfrm>
            <a:off x="6180137" y="2002602"/>
            <a:ext cx="5043124" cy="228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553769" y="2091809"/>
            <a:ext cx="51328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8945" y="2053709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1342" y="3432691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46661" y="342900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450" y="889670"/>
            <a:ext cx="109118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几名同学在一次短跑比赛中的成绩如下表。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064457"/>
              </p:ext>
            </p:extLst>
          </p:nvPr>
        </p:nvGraphicFramePr>
        <p:xfrm>
          <a:off x="1314450" y="1807210"/>
          <a:ext cx="8382000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095500"/>
                <a:gridCol w="2095500"/>
                <a:gridCol w="2095500"/>
                <a:gridCol w="2095500"/>
              </a:tblGrid>
              <a:tr h="6823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亮亮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浩浩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刚刚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乒乓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3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8.40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7.98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8.04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8.34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85800" y="3486150"/>
            <a:ext cx="10826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请把他们的成绩按名次先后顺序排列起来。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346238"/>
            <a:ext cx="76390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7.98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8.04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8.34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8.40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861095"/>
            <a:ext cx="1084897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□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里最小能填几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1&gt;1.2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0.4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&gt;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0.45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0.66&lt;0.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4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235387" y="2106208"/>
            <a:ext cx="887462" cy="8663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7781" y="22315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4765937" y="2113299"/>
            <a:ext cx="887462" cy="8663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08331" y="22386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9185537" y="2104818"/>
            <a:ext cx="887462" cy="8663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27931" y="22302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147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方正隶变_GBK</vt:lpstr>
      <vt:lpstr>NEU-BZ</vt:lpstr>
      <vt:lpstr>方正小标宋_GBK</vt:lpstr>
      <vt:lpstr>Times New Roman</vt:lpstr>
      <vt:lpstr>方正楷体_GBK</vt:lpstr>
      <vt:lpstr>Calibri</vt:lpstr>
      <vt:lpstr>方正魏碑_GBK</vt:lpstr>
      <vt:lpstr>微软雅黑</vt:lpstr>
      <vt:lpstr>方正大标宋简体</vt:lpstr>
      <vt:lpstr>汉仪雅酷黑 95W</vt:lpstr>
      <vt:lpstr>方正黑体_GBK</vt:lpstr>
      <vt:lpstr>方正仿宋_GBK</vt:lpstr>
      <vt:lpstr>方正大标宋_GBK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2026-02-25T23:33:46Z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