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方正魏碑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楷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生 日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7594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一、下面是淘气调查本班同学参加课外活动项目的情况统计图。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每人只参加一项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个格子代表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162810" y="2673348"/>
            <a:ext cx="6788785" cy="16964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5138" y="4518110"/>
            <a:ext cx="549060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1600" y="47307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91536" y="2714626"/>
            <a:ext cx="655164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根据统计图填一填。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22721"/>
              </p:ext>
            </p:extLst>
          </p:nvPr>
        </p:nvGraphicFramePr>
        <p:xfrm>
          <a:off x="1323976" y="3733801"/>
          <a:ext cx="8696322" cy="1587499"/>
        </p:xfrm>
        <a:graphic>
          <a:graphicData uri="http://schemas.openxmlformats.org/drawingml/2006/table">
            <a:tbl>
              <a:tblPr firstRow="1" firstCol="1" bandRow="1"/>
              <a:tblGrid>
                <a:gridCol w="1696843"/>
                <a:gridCol w="1696843"/>
                <a:gridCol w="1696843"/>
                <a:gridCol w="1696843"/>
                <a:gridCol w="1908950"/>
              </a:tblGrid>
              <a:tr h="7810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项目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踢毽子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拍皮球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跳绳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打羽毛球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1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71047" y="1129264"/>
            <a:ext cx="6788785" cy="16964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28233" y="4449331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2766" y="444933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2494" y="4449331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8363" y="444932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71047" y="1129264"/>
            <a:ext cx="6788785" cy="16964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49" y="2837587"/>
            <a:ext cx="106013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参加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项目的人数最多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参加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项目的人数最少。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参加踢毽子项目的人数比参加跳绳项目的人数多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4067" y="30466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踢毽子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3917" y="30466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拍皮球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8534" y="53189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107880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二、下面是四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班男生体育考核成绩统计表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080112"/>
              </p:ext>
            </p:extLst>
          </p:nvPr>
        </p:nvGraphicFramePr>
        <p:xfrm>
          <a:off x="1222372" y="1476648"/>
          <a:ext cx="6769102" cy="1201977"/>
        </p:xfrm>
        <a:graphic>
          <a:graphicData uri="http://schemas.openxmlformats.org/drawingml/2006/table">
            <a:tbl>
              <a:tblPr firstRow="1" firstCol="1" bandRow="1"/>
              <a:tblGrid>
                <a:gridCol w="1416789"/>
                <a:gridCol w="1416789"/>
                <a:gridCol w="1101946"/>
                <a:gridCol w="1416789"/>
                <a:gridCol w="1416789"/>
              </a:tblGrid>
              <a:tr h="6546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等级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优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良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达标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待达标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9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80280" y="2787556"/>
            <a:ext cx="49734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根据上面的统计表完成条形统计图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右图中每格代表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   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人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26467" y="2815058"/>
            <a:ext cx="4689158" cy="3538913"/>
          </a:xfrm>
          <a:prstGeom prst="rect">
            <a:avLst/>
          </a:prstGeom>
        </p:spPr>
      </p:pic>
      <p:pic>
        <p:nvPicPr>
          <p:cNvPr id="10" name="image2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53760" y="2795313"/>
            <a:ext cx="5278420" cy="35784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31197" y="53722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107880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二、下面是四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班男生体育考核成绩统计表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134514"/>
              </p:ext>
            </p:extLst>
          </p:nvPr>
        </p:nvGraphicFramePr>
        <p:xfrm>
          <a:off x="1222372" y="1476648"/>
          <a:ext cx="6769102" cy="1201977"/>
        </p:xfrm>
        <a:graphic>
          <a:graphicData uri="http://schemas.openxmlformats.org/drawingml/2006/table">
            <a:tbl>
              <a:tblPr firstRow="1" firstCol="1" bandRow="1"/>
              <a:tblGrid>
                <a:gridCol w="1416789"/>
                <a:gridCol w="1416789"/>
                <a:gridCol w="1101946"/>
                <a:gridCol w="1416789"/>
                <a:gridCol w="1416789"/>
              </a:tblGrid>
              <a:tr h="6546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等级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优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良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达标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待达标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9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84645" y="2882806"/>
            <a:ext cx="47017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3</a:t>
            </a:r>
            <a:r>
              <a:rPr lang="en-US" altLang="zh-CN" sz="3600" dirty="0">
                <a:latin typeface="Times New Roman"/>
                <a:ea typeface="宋体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四</a:t>
            </a:r>
            <a:r>
              <a:rPr lang="en-US" altLang="zh-CN" sz="3600" dirty="0">
                <a:latin typeface="Times New Roman"/>
                <a:ea typeface="宋体"/>
              </a:rPr>
              <a:t>(1)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班男生一共有</a:t>
            </a:r>
            <a:r>
              <a:rPr lang="en-US" altLang="zh-CN" sz="3600" dirty="0" smtClean="0">
                <a:latin typeface="Times New Roman"/>
                <a:ea typeface="宋体"/>
              </a:rPr>
              <a:t>(          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宋体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等级为</a:t>
            </a: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的人数最多。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04920" y="2882806"/>
            <a:ext cx="5278420" cy="35784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96705" y="39094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5964" y="47280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0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216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方正魏碑_GBK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方正楷体_GBK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2026-03-19T01:13:03Z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