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买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菜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1032544"/>
            <a:ext cx="84201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一、用竖式计算。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9.65-3.2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574152" y="1817374"/>
            <a:ext cx="947695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6.45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2381" y="2779077"/>
            <a:ext cx="1781771" cy="15357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65837" y="1974883"/>
            <a:ext cx="19832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2.14+4.3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7965302" y="198440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6.44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1" name="image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65837" y="2742802"/>
            <a:ext cx="1865942" cy="16082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856297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二、活用知识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圆圆要买下面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份套餐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价格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如下。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估一估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元够吗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15.5&lt;16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13.4&lt;14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16+14=30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15.5+13.4&lt;30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他带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元够了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44141" y="2727007"/>
            <a:ext cx="4997289" cy="19688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99195"/>
            <a:ext cx="85629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哪个套餐贵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贵多少元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15.5-13.4=2.1(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套餐贵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贵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67940" y="1584007"/>
            <a:ext cx="4997289" cy="19688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209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62026"/>
            <a:ext cx="108356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班级进行跳高测试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欢欢跳了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1.33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宁宁跳得比欢欢高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果果跳得比宁宁低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0.05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果果跳了多少米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1.33+0.12=1.45(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1.45-0.05=1.4(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果果跳了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170</Words>
  <Application>Microsoft Office PowerPoint</Application>
  <PresentationFormat>自定义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2026-02-25T23:51:01Z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