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11" r:id="rId7"/>
    <p:sldId id="538" r:id="rId8"/>
    <p:sldId id="427" r:id="rId9"/>
  </p:sldIdLst>
  <p:sldSz cx="12192000" cy="6858000"/>
  <p:notesSz cx="6858000" cy="9144000"/>
  <p:embeddedFontLst>
    <p:embeddedFont>
      <p:font typeface="方正楷体_GBK" panose="03000509000000000000" pitchFamily="65" charset="-122"/>
      <p:regular r:id="rId10"/>
    </p:embeddedFont>
    <p:embeddedFont>
      <p:font typeface="Segoe UI Symbol" panose="020B0502040204020203" pitchFamily="3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书宋_GBK" panose="03000509000000000000" pitchFamily="65" charset="-122"/>
      <p:regular r:id="rId20"/>
    </p:embeddedFont>
    <p:embeddedFont>
      <p:font typeface="方正魏碑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  <p:embeddedFont>
      <p:font typeface="方正小标宋_GBK" panose="03000509000000000000" pitchFamily="65" charset="-122"/>
      <p:regular r:id="rId24"/>
    </p:embeddedFont>
    <p:embeddedFont>
      <p:font typeface="MS Gothic" panose="020B0609070205080204" pitchFamily="49" charset="-128"/>
      <p:regular r:id="rId25"/>
    </p:embeddedFont>
    <p:embeddedFont>
      <p:font typeface="方正黑体_GBK" panose="03000509000000000000" pitchFamily="65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方正大标宋_GBK" panose="03000509000000000000" pitchFamily="65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tiff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数点搬家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984866"/>
            <a:ext cx="115105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一、想一想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28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2.04×10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        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4.12×1000=        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98÷100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    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1.52÷10=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12.5÷100=            1.732×100=              0.062×10=            80.6÷1000=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0.09×100=            6.3÷10=                    7.05×1000=          0.6÷100=</a:t>
            </a:r>
            <a:endParaRPr lang="zh-CN" altLang="zh-CN" sz="28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6988" y="2720618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20.4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4639" y="3358198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0.125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19975" y="2720618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085883" y="400173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9975" y="2720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4120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47459" y="3340946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173.2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74756" y="3979590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0.63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06135" y="2720618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0.98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08441" y="3370308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0.62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36474" y="39709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7050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111325" y="2603976"/>
            <a:ext cx="992579" cy="684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0.152</a:t>
            </a:r>
            <a:endParaRPr lang="zh-CN" altLang="zh-CN" sz="28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479445" y="3240926"/>
            <a:ext cx="1172116" cy="684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0.0806</a:t>
            </a:r>
            <a:endParaRPr lang="zh-CN" altLang="zh-CN" sz="28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158267" y="3878740"/>
            <a:ext cx="992579" cy="684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0.006</a:t>
            </a:r>
            <a:endParaRPr lang="zh-CN" altLang="zh-CN" sz="28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8"/>
            <a:ext cx="1126959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二、仔细推敲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谨慎判断。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对的画</a:t>
            </a:r>
            <a:r>
              <a:rPr lang="en-US" altLang="zh-CN" sz="32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错的画</a:t>
            </a:r>
            <a:r>
              <a:rPr lang="en-US" altLang="zh-CN" sz="3200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✕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小数点向左移动一位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这个数就缩小到原数的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倍。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把一个数扩大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就是把该数的小数点向右移动三位。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把一个小数扩大到它的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就是把这个小数乘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0447788" y="1716560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38191" y="302949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695896" y="38377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9487" y="841079"/>
            <a:ext cx="2800767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三、开火车。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1881548"/>
            <a:ext cx="11186893" cy="1206708"/>
          </a:xfrm>
          <a:prstGeom prst="rect">
            <a:avLst/>
          </a:prstGeom>
        </p:spPr>
      </p:pic>
      <p:pic>
        <p:nvPicPr>
          <p:cNvPr id="9" name="image18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9360" y="3676710"/>
            <a:ext cx="11018910" cy="11885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80188" y="207809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120.8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06777" y="207809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12.08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16399" y="207809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1208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14839" y="387624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41428" y="38762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314359" y="3876246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0.75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67277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四、把下面表格填写完整。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886865"/>
              </p:ext>
            </p:extLst>
          </p:nvPr>
        </p:nvGraphicFramePr>
        <p:xfrm>
          <a:off x="754110" y="1567853"/>
          <a:ext cx="10757804" cy="4815693"/>
        </p:xfrm>
        <a:graphic>
          <a:graphicData uri="http://schemas.openxmlformats.org/drawingml/2006/table">
            <a:tbl>
              <a:tblPr firstRow="1" firstCol="1" bandRow="1"/>
              <a:tblGrid>
                <a:gridCol w="2689451"/>
                <a:gridCol w="2689451"/>
                <a:gridCol w="2689451"/>
                <a:gridCol w="2689451"/>
              </a:tblGrid>
              <a:tr h="11465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商品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单价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数量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总价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9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根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65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65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1000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克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7" name="image482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871" y="2868353"/>
            <a:ext cx="661788" cy="111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483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965" y="4249064"/>
            <a:ext cx="1447045" cy="78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484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271" y="5465388"/>
            <a:ext cx="1234679" cy="78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9857326" y="2972376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45820" y="4249064"/>
            <a:ext cx="729687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2.3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7811" y="5368542"/>
            <a:ext cx="116570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0.048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204" y="861094"/>
            <a:ext cx="4382770" cy="805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124" y="1722188"/>
            <a:ext cx="7895004" cy="6858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205" y="2668338"/>
            <a:ext cx="4957949" cy="13947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205" y="4476207"/>
            <a:ext cx="7725923" cy="13207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8107" y="2678987"/>
            <a:ext cx="4785110" cy="14723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/>
          <a:srcRect l="32450" t="6555" r="4318" b="32063"/>
          <a:stretch/>
        </p:blipFill>
        <p:spPr>
          <a:xfrm>
            <a:off x="2205594" y="4538615"/>
            <a:ext cx="2294626" cy="7936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0"/>
          <a:srcRect l="3542" r="2296" b="10499"/>
          <a:stretch/>
        </p:blipFill>
        <p:spPr>
          <a:xfrm>
            <a:off x="5538157" y="4505151"/>
            <a:ext cx="2389518" cy="81846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831" y="1169125"/>
            <a:ext cx="4362945" cy="11729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831" y="2851276"/>
            <a:ext cx="9095447" cy="156544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7188" y="2787766"/>
            <a:ext cx="2380654" cy="10682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4442" y="1373305"/>
            <a:ext cx="1328604" cy="91269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/>
          <a:srcRect r="2828" b="10450"/>
          <a:stretch/>
        </p:blipFill>
        <p:spPr>
          <a:xfrm>
            <a:off x="2660809" y="2873925"/>
            <a:ext cx="2075094" cy="960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226</Words>
  <Application>Microsoft Office PowerPoint</Application>
  <PresentationFormat>宽屏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汉仪雅酷黑 95W</vt:lpstr>
      <vt:lpstr>方正楷体_GBK</vt:lpstr>
      <vt:lpstr>Segoe UI Symbol</vt:lpstr>
      <vt:lpstr>Calibri</vt:lpstr>
      <vt:lpstr>NEU-BZ</vt:lpstr>
      <vt:lpstr>方正书宋_GBK</vt:lpstr>
      <vt:lpstr>方正魏碑_GBK</vt:lpstr>
      <vt:lpstr>宋体</vt:lpstr>
      <vt:lpstr>方正隶变_GBK</vt:lpstr>
      <vt:lpstr>方正大标宋简体</vt:lpstr>
      <vt:lpstr>方正小标宋_GBK</vt:lpstr>
      <vt:lpstr>Arial</vt:lpstr>
      <vt:lpstr>MS Gothic</vt:lpstr>
      <vt:lpstr>方正黑体_GBK</vt:lpstr>
      <vt:lpstr>楷体</vt:lpstr>
      <vt:lpstr>方正大标宋_GBK</vt:lpstr>
      <vt:lpstr>Wingdings</vt:lpstr>
      <vt:lpstr>Times New Roman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2026-03-12T00:32:15Z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