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书宋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方正魏碑_GBK" panose="03000509000000000000" pitchFamily="65" charset="-122"/>
      <p:regular r:id="rId14"/>
    </p:embeddedFont>
    <p:embeddedFont>
      <p:font typeface="Cambria Math" panose="02040503050406030204" pitchFamily="18" charset="0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楷体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小数的意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义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81725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一、填一填。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312885"/>
              </p:ext>
            </p:extLst>
          </p:nvPr>
        </p:nvGraphicFramePr>
        <p:xfrm>
          <a:off x="698737" y="2646451"/>
          <a:ext cx="8893838" cy="3788855"/>
        </p:xfrm>
        <a:graphic>
          <a:graphicData uri="http://schemas.openxmlformats.org/drawingml/2006/table">
            <a:tbl>
              <a:tblPr firstRow="1" firstCol="1" bandRow="1"/>
              <a:tblGrid>
                <a:gridCol w="2052425"/>
                <a:gridCol w="2394494"/>
                <a:gridCol w="2394494"/>
                <a:gridCol w="2052425"/>
              </a:tblGrid>
              <a:tr h="7577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测量结果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用米作单位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7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数学书封面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长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7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宽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7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小明的卧室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长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米</a:t>
                      </a:r>
                      <a:r>
                        <a:rPr lang="en-US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82</a:t>
                      </a: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7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宽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米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55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505" marR="13505" marT="13505" marB="13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845197" y="3557152"/>
            <a:ext cx="1313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0.26</a:t>
            </a:r>
            <a:r>
              <a:rPr lang="zh-CN" altLang="en-US" sz="32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45197" y="4323993"/>
            <a:ext cx="1313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0.18</a:t>
            </a:r>
            <a:r>
              <a:rPr lang="zh-CN" altLang="en-US" sz="32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06564" y="5057976"/>
            <a:ext cx="1313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4.82</a:t>
            </a:r>
            <a:r>
              <a:rPr lang="zh-CN" altLang="en-US" sz="32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06564" y="5828451"/>
            <a:ext cx="1313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3.55</a:t>
            </a:r>
            <a:r>
              <a:rPr lang="zh-CN" altLang="en-US" sz="32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t="11863" b="10613"/>
          <a:stretch/>
        </p:blipFill>
        <p:spPr>
          <a:xfrm>
            <a:off x="5231304" y="957533"/>
            <a:ext cx="5150082" cy="144923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二、理解题意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正确填空。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看图填一填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铅笔长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分米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西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瓜的质量是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9538" y="2250779"/>
            <a:ext cx="5606975" cy="10186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30756" y="3490282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40001" y="593467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3159" y="4397396"/>
            <a:ext cx="3679810" cy="12834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900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笑笑的妈妈身高是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体重是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走路一步长约是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厘米。用小数表示以上数据是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千克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5548" y="262951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1.63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0605" y="342900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52.3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0318" y="419090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8606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在括号里填上合适的数。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380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克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13.06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千克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2.09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3291" y="209468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0.42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2771" y="209468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8.63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8016" y="300025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0.38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82605" y="312122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9.05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04435" y="40235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8988" y="40235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34464" y="495866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00922" y="492912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80188" y="492912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07365" y="2070340"/>
                <a:ext cx="10705381" cy="29124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NEU-H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NEU-BZ" panose="0201060001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H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时是多少分呢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黑体_GBK" panose="03000509000000000000" pitchFamily="65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填一填。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　我知道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时是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分是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分的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       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0.1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=6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0.4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方正书宋_GBK" panose="03000509000000000000" pitchFamily="65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NEU-BZ" panose="0201060001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分。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365" y="2070340"/>
                <a:ext cx="10705381" cy="2912464"/>
              </a:xfrm>
              <a:prstGeom prst="rect">
                <a:avLst/>
              </a:prstGeom>
              <a:blipFill rotWithShape="0">
                <a:blip r:embed="rId5"/>
                <a:stretch>
                  <a:fillRect l="-1595" b="-5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750488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9599838" y="3664688"/>
                <a:ext cx="79060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m:t>10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9838" y="3664688"/>
                <a:ext cx="790601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6060055" y="42802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273</Words>
  <Application>Microsoft Office PowerPoint</Application>
  <PresentationFormat>宽屏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微软雅黑</vt:lpstr>
      <vt:lpstr>方正书宋_GBK</vt:lpstr>
      <vt:lpstr>方正隶变_GBK</vt:lpstr>
      <vt:lpstr>方正仿宋_GBK</vt:lpstr>
      <vt:lpstr>Wingdings</vt:lpstr>
      <vt:lpstr>方正魏碑_GBK</vt:lpstr>
      <vt:lpstr>Cambria Math</vt:lpstr>
      <vt:lpstr>方正大标宋_GBK</vt:lpstr>
      <vt:lpstr>NEU-HZ</vt:lpstr>
      <vt:lpstr>方正楷体_GBK</vt:lpstr>
      <vt:lpstr>汉仪雅酷黑 95W</vt:lpstr>
      <vt:lpstr>方正大标宋简体</vt:lpstr>
      <vt:lpstr>方正黑体_GBK</vt:lpstr>
      <vt:lpstr>Arial</vt:lpstr>
      <vt:lpstr>方正小标宋_GBK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2026-02-26T01:44:08Z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