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仿宋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黑体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72" y="5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"/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T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3859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457" y="1571061"/>
            <a:ext cx="10443885" cy="752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一、找出下面立体图形从正面、上面、右面看到的形状。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27" y="2337265"/>
            <a:ext cx="1998352" cy="40095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5998" y="2437433"/>
            <a:ext cx="8830369" cy="38091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39806" y="320363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3610" y="552126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3675" y="320363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29147" y="32036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39208" y="55212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2723" y="552126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178954"/>
            <a:ext cx="11006455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一个立体图形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从上面看到的形状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从正面看到的形状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搭得不对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338" y="1158940"/>
            <a:ext cx="1054914" cy="1101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2063" y="2034348"/>
            <a:ext cx="1169493" cy="11997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46963" y="22601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/>
          <a:srcRect l="961" r="2980"/>
          <a:stretch/>
        </p:blipFill>
        <p:spPr>
          <a:xfrm>
            <a:off x="505460" y="3376675"/>
            <a:ext cx="11266098" cy="1300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0245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个相同的正方体摆成一个立体图形。从正面和左面看到的形状都如下左图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从上面看到的形状是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2670" y="17021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4" y="2710605"/>
            <a:ext cx="10550105" cy="11624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221482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三、画一画。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651" y="1258061"/>
            <a:ext cx="2140349" cy="17798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787" y="3124154"/>
            <a:ext cx="10223265" cy="2538328"/>
          </a:xfrm>
          <a:prstGeom prst="rect">
            <a:avLst/>
          </a:prstGeom>
        </p:spPr>
      </p:pic>
      <p:pic>
        <p:nvPicPr>
          <p:cNvPr id="9" name="image27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52032" y="3238034"/>
            <a:ext cx="2073652" cy="1601385"/>
          </a:xfrm>
          <a:prstGeom prst="rect">
            <a:avLst/>
          </a:prstGeom>
        </p:spPr>
      </p:pic>
      <p:pic>
        <p:nvPicPr>
          <p:cNvPr id="10" name="image28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768425" y="3238034"/>
            <a:ext cx="2055069" cy="1587034"/>
          </a:xfrm>
          <a:prstGeom prst="rect">
            <a:avLst/>
          </a:prstGeom>
        </p:spPr>
      </p:pic>
      <p:pic>
        <p:nvPicPr>
          <p:cNvPr id="11" name="image281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697865" y="3238034"/>
            <a:ext cx="2055069" cy="15870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85170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430" y="1576831"/>
            <a:ext cx="106451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个立体图形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从正面看到的形状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从左面看到的形状是</a:t>
            </a:r>
            <a:r>
              <a:rPr lang="zh-CN" altLang="zh-CN" sz="3200" dirty="0">
                <a:ea typeface="Times New Roman" panose="02020603050405020304" pitchFamily="18" charset="0"/>
              </a:rPr>
              <a:t> </a:t>
            </a:r>
            <a:r>
              <a:rPr lang="en-US" altLang="zh-CN" sz="3200" dirty="0" smtClean="0">
                <a:ea typeface="Times New Roman" panose="02020603050405020304" pitchFamily="18" charset="0"/>
              </a:rPr>
              <a:t>   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搭成这样的立体图形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最少需要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最多需要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个正方体。</a:t>
            </a:r>
            <a:endParaRPr lang="zh-CN" altLang="en-US" sz="3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7640" y="1576831"/>
            <a:ext cx="1543100" cy="1154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4621" y="2511913"/>
            <a:ext cx="1181200" cy="123393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78286" y="387575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97415" y="387575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255</Words>
  <Application>Microsoft Office PowerPoint</Application>
  <PresentationFormat>宽屏</PresentationFormat>
  <Paragraphs>34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Times New Roman</vt:lpstr>
      <vt:lpstr>方正小标宋_GBK</vt:lpstr>
      <vt:lpstr>微软雅黑</vt:lpstr>
      <vt:lpstr>方正仿宋_GBK</vt:lpstr>
      <vt:lpstr>Wingdings</vt:lpstr>
      <vt:lpstr>方正大标宋_GBK</vt:lpstr>
      <vt:lpstr>宋体</vt:lpstr>
      <vt:lpstr>方正隶变_GBK</vt:lpstr>
      <vt:lpstr>方正大标宋简体</vt:lpstr>
      <vt:lpstr>Calibri</vt:lpstr>
      <vt:lpstr>方正黑体_GBK</vt:lpstr>
      <vt:lpstr>汉仪雅酷黑 95W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2026-03-20T06:10:49Z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