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书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比大小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6" y="861095"/>
            <a:ext cx="694495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一、写出小数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并比较大小。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2069" y="1842293"/>
            <a:ext cx="3997126" cy="1608138"/>
          </a:xfrm>
          <a:prstGeom prst="rect">
            <a:avLst/>
          </a:prstGeom>
        </p:spPr>
      </p:pic>
      <p:pic>
        <p:nvPicPr>
          <p:cNvPr id="9" name="image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23112" y="1820862"/>
            <a:ext cx="3537501" cy="1651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" y="3805238"/>
            <a:ext cx="51625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50" y="3748088"/>
            <a:ext cx="51625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659306" y="182086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6392610" y="1858961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1447893" y="393965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0.4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5594" y="3835970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0563" y="393965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0.48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0912" y="3786188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85130" y="392060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0.5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95769" y="387082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0.61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1" y="971551"/>
            <a:ext cx="712982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&lt;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" y="1990725"/>
            <a:ext cx="11153878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791296" y="1990725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87046" y="1990725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3271" y="1990725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4066" y="3148995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10170" y="3168134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846" y="3158520"/>
            <a:ext cx="51007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rgbClr val="E72582"/>
                </a:solidFill>
                <a:latin typeface="Times New Roman"/>
                <a:ea typeface="方正书宋_GBK"/>
              </a:rPr>
              <a:t>&gt;</a:t>
            </a:r>
            <a:endParaRPr lang="zh-CN" altLang="en-US" sz="45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8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1" y="861094"/>
            <a:ext cx="1092136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三、在直线上标出下面各数的位置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并把下面各数按从大到小的顺序排列。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300" y="2448160"/>
            <a:ext cx="93535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0.9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1.8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1.jpeg"/>
          <p:cNvPicPr/>
          <p:nvPr/>
        </p:nvPicPr>
        <p:blipFill rotWithShape="1">
          <a:blip r:embed="rId4"/>
          <a:srcRect t="50000"/>
          <a:stretch/>
        </p:blipFill>
        <p:spPr>
          <a:xfrm>
            <a:off x="686752" y="3813518"/>
            <a:ext cx="9133523" cy="10311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3522" y="5127710"/>
            <a:ext cx="901400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&gt;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6390" y="3705758"/>
            <a:ext cx="8467113" cy="104201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73506" y="519045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4706" y="519044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66948" y="517425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2756" y="517425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55356" y="518378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952500"/>
            <a:ext cx="106108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□0.□9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□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里填上适当的数字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使它分别符合下列要求。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使这个数最小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使这个数最接近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41:(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6348" y="264656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10.09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4548" y="3429000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40.99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157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NEU-BZ</vt:lpstr>
      <vt:lpstr>Times New Roman</vt:lpstr>
      <vt:lpstr>汉仪雅酷黑 95W</vt:lpstr>
      <vt:lpstr>方正书宋_GBK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2026-02-25T09:09:25Z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