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5" r:id="rId4"/>
    <p:sldId id="546" r:id="rId5"/>
    <p:sldId id="535" r:id="rId6"/>
    <p:sldId id="547" r:id="rId7"/>
    <p:sldId id="536" r:id="rId8"/>
    <p:sldId id="537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Cambria Math" panose="02040503050406030204" pitchFamily="18" charset="0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仿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与代数（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02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一、反复比较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不计算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判断下列算式的得数大于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0.54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A.0.54×1.01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B.1×0.54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C.0.89×0.54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D.0.1×5.4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05764" y="22672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02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一个鸡蛋重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0.06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一个鸵鸟蛋重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,0.06×5+1.5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共重多少千克。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个鸡蛋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B.5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个鸡蛋和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个鸵鸟蛋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个鸡蛋和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个鸵鸟蛋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D.5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个鸵鸟蛋和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个鸡</a:t>
            </a:r>
            <a:r>
              <a:rPr lang="zh-CN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蛋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1161" y="22256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85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02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0846902" cy="3559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一个小数的小数点先向右移动两位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再向左移动三位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这个小数就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B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D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0846902" cy="3559949"/>
              </a:xfrm>
              <a:prstGeom prst="rect">
                <a:avLst/>
              </a:prstGeom>
              <a:blipFill rotWithShape="0">
                <a:blip r:embed="rId4"/>
                <a:stretch>
                  <a:fillRect l="-1574" b="-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181010" y="18186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17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41079"/>
            <a:ext cx="107830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0.45×3.8=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0.27×500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3.12×5.6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8271" y="1716663"/>
            <a:ext cx="11013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1.71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5187" y="169941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1119" y="1716663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17.472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image4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28201" y="2559105"/>
            <a:ext cx="1806541" cy="2370214"/>
          </a:xfrm>
          <a:prstGeom prst="rect">
            <a:avLst/>
          </a:prstGeom>
        </p:spPr>
      </p:pic>
      <p:pic>
        <p:nvPicPr>
          <p:cNvPr id="11" name="image444.jpeg"/>
          <p:cNvPicPr/>
          <p:nvPr/>
        </p:nvPicPr>
        <p:blipFill rotWithShape="1">
          <a:blip r:embed="rId5"/>
          <a:srcRect b="38466"/>
          <a:stretch/>
        </p:blipFill>
        <p:spPr>
          <a:xfrm>
            <a:off x="4589852" y="2668503"/>
            <a:ext cx="2252074" cy="1385797"/>
          </a:xfrm>
          <a:prstGeom prst="rect">
            <a:avLst/>
          </a:prstGeom>
        </p:spPr>
      </p:pic>
      <p:pic>
        <p:nvPicPr>
          <p:cNvPr id="12" name="image4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23398" y="2458470"/>
            <a:ext cx="1981661" cy="23119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41079"/>
            <a:ext cx="1078301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、计算下面各题。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3.7+6.3×0.8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4.6×2.9+4.6×7.1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6.15×9.4-42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355" y="2364117"/>
            <a:ext cx="22227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=3.7+5.04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=8.74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7509" y="2233712"/>
            <a:ext cx="30077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=4.6×(2.9+7.1)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=4.6×10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=46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6969" y="2114968"/>
            <a:ext cx="26626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=57.81-42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=15.81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1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0.25×7.6×0.4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0.8+8)×12.5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5.01-1.9-1.1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121" y="1496716"/>
            <a:ext cx="32406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=0.25×0.4×7.6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=0.1×7.6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=0.76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1237" y="1402322"/>
            <a:ext cx="4077419" cy="2447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=0.8×12.5+8×12.5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=10+100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=110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12722" y="1279661"/>
            <a:ext cx="30788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=5.01-(1.9+1.1)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=5.01-3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=2.01</a:t>
            </a:r>
            <a:endParaRPr lang="zh-CN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1"/>
            <a:ext cx="1087278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全国首条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快速公交智能调度试点线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B27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线路全长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通道全长比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B27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线路的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,BRT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通道全长多少千米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785" y="3321169"/>
            <a:ext cx="8169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17.4×1.5-3.2=26.1-3.2=22.9(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:BRT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通道全长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22.9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331</Words>
  <Application>Microsoft Office PowerPoint</Application>
  <PresentationFormat>宽屏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Times New Roman</vt:lpstr>
      <vt:lpstr>微软雅黑</vt:lpstr>
      <vt:lpstr>方正隶变_GBK</vt:lpstr>
      <vt:lpstr>方正小标宋_GBK</vt:lpstr>
      <vt:lpstr>汉仪雅酷黑 95W</vt:lpstr>
      <vt:lpstr>方正大标宋_GBK</vt:lpstr>
      <vt:lpstr>Cambria Math</vt:lpstr>
      <vt:lpstr>方正书宋_GBK</vt:lpstr>
      <vt:lpstr>Calibri</vt:lpstr>
      <vt:lpstr>方正仿宋_GBK</vt:lpstr>
      <vt:lpstr>方正大标宋简体</vt:lpstr>
      <vt:lpstr>方正黑体_GBK</vt:lpstr>
      <vt:lpstr>宋体</vt:lpstr>
      <vt:lpstr>Arial</vt:lpstr>
      <vt:lpstr>NEU-BZ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2026-03-24T00:23:48Z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