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方正大标宋简体" charset="-122"/>
      <p:regular r:id="rId14"/>
    </p:embeddedFont>
    <p:embeddedFont>
      <p:font typeface="方正小标宋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方正黑体_GBK" pitchFamily="65" charset="-122"/>
      <p:regular r:id="rId17"/>
    </p:embeddedFont>
    <p:embeddedFont>
      <p:font typeface="方正书宋_GBK" pitchFamily="65" charset="-122"/>
      <p:regular r:id="rId18"/>
    </p:embeddedFont>
    <p:embeddedFont>
      <p:font typeface="方正大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7.TIF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小数点搬家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5"/>
            <a:ext cx="704471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一、小猴应摘哪个桃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9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17015" y="1672856"/>
            <a:ext cx="8608060" cy="4773360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357758" y="3699805"/>
            <a:ext cx="2290442" cy="10912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648200" y="3699805"/>
            <a:ext cx="2247900" cy="10912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2357758" y="3699805"/>
            <a:ext cx="4530115" cy="10912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9091933" y="3699805"/>
            <a:ext cx="0" cy="10912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8356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二、反复比较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准确选择。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把正确答案的序号填在括号里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1. 2.016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去掉小数点后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扩大到原来的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倍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缩小到原来的千分之一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扩大到原来的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倍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94247" y="17512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0099" y="942975"/>
            <a:ext cx="105060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把一个小数扩大到原来的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得到的数是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24.94,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原数是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A.2494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B.0.2494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C.2.494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58170" y="185861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1" y="861095"/>
            <a:ext cx="6444912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三、看谁跑得快。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0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58227" y="1927224"/>
            <a:ext cx="1401951" cy="150177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589" y="2175589"/>
            <a:ext cx="6062661" cy="1253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10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058227" y="4159249"/>
            <a:ext cx="1706662" cy="1279526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364" y="4276423"/>
            <a:ext cx="6969661" cy="1135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431264" y="24366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35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12514" y="244689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0.35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77689" y="4536280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0.725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10379" y="451981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725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133</Words>
  <Application>Microsoft Office PowerPoint</Application>
  <PresentationFormat>自定义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微软雅黑</vt:lpstr>
      <vt:lpstr>Wingdings</vt:lpstr>
      <vt:lpstr>NEU-BZ</vt:lpstr>
      <vt:lpstr>Times New Roman</vt:lpstr>
      <vt:lpstr>方正大标宋简体</vt:lpstr>
      <vt:lpstr>方正小标宋_GBK</vt:lpstr>
      <vt:lpstr>方正隶变_GBK</vt:lpstr>
      <vt:lpstr>汉仪雅酷黑 95W</vt:lpstr>
      <vt:lpstr>方正黑体_GBK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2026-03-11T07:33:36Z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