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38" r:id="rId7"/>
    <p:sldId id="545" r:id="rId8"/>
    <p:sldId id="546" r:id="rId9"/>
    <p:sldId id="511" r:id="rId10"/>
    <p:sldId id="427" r:id="rId11"/>
  </p:sldIdLst>
  <p:sldSz cx="12192000" cy="6858000"/>
  <p:notesSz cx="6858000" cy="9144000"/>
  <p:embeddedFontLst>
    <p:embeddedFont>
      <p:font typeface="微软雅黑" panose="020B0503020204020204" pitchFamily="34" charset="-122"/>
      <p:regular r:id="rId12"/>
      <p:bold r:id="rId13"/>
    </p:embeddedFont>
    <p:embeddedFont>
      <p:font typeface="方正书宋_GBK" panose="03000509000000000000" pitchFamily="65" charset="-122"/>
      <p:regular r:id="rId14"/>
    </p:embeddedFont>
    <p:embeddedFont>
      <p:font typeface="方正仿宋_GBK" panose="03000509000000000000" pitchFamily="65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NEU-HZ" panose="02010600010101010101" pitchFamily="2" charset="-122"/>
      <p:regular r:id="rId17"/>
      <p:italic r:id="rId18"/>
    </p:embeddedFont>
    <p:embeddedFont>
      <p:font typeface="方正大标宋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方正黑体_GBK" panose="03000509000000000000" pitchFamily="65" charset="-122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NEU-BZ" panose="02010600010101010101" pitchFamily="2" charset="-122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TIF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0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买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菜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6981" y="1768416"/>
            <a:ext cx="1109357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照样子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7.32=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8.15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10.06=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计算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2.34+3.51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可以这样想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2+3=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0.34+0.51=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所以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2.34+3.51=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0745" y="281344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57964" y="2813446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55729" y="2750289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1472" y="355198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91805" y="3551979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60992" y="3550439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25161" y="355043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849095" y="3548899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63419" y="510530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43586" y="5096673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0.85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82800" y="5908529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5.85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39899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3.8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多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2.1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的数是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7.9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3.2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的数是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44228" y="1036508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5.9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07934" y="1038399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4.7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6508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二、用竖式计算。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r="40760"/>
          <a:stretch/>
        </p:blipFill>
        <p:spPr>
          <a:xfrm>
            <a:off x="787437" y="1990214"/>
            <a:ext cx="8894338" cy="70122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211902" y="2075889"/>
            <a:ext cx="84251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8.5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67645" y="2119019"/>
            <a:ext cx="142048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2.48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image4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93403" y="2846148"/>
            <a:ext cx="2339755" cy="1977839"/>
          </a:xfrm>
          <a:prstGeom prst="rect">
            <a:avLst/>
          </a:prstGeom>
        </p:spPr>
      </p:pic>
      <p:pic>
        <p:nvPicPr>
          <p:cNvPr id="11" name="image5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016570" y="2966917"/>
            <a:ext cx="2189920" cy="16050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79329"/>
          <a:stretch/>
        </p:blipFill>
        <p:spPr>
          <a:xfrm>
            <a:off x="505460" y="902423"/>
            <a:ext cx="3721483" cy="84082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083169" y="1127698"/>
            <a:ext cx="142048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9.76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image5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80938" y="1928255"/>
            <a:ext cx="2312382" cy="16948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245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三、活用知识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估一估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买这两本书带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元够吗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196958" y="2603447"/>
            <a:ext cx="4629193" cy="21029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5517" y="2523087"/>
            <a:ext cx="6096000" cy="32316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45.90&lt;46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23.40&lt;24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46+24=70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45.90+23.40&lt;70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买这两本书带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元够了。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2454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《百科全书》比《大灰狼罗克传》贵多少元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7313" y="1923691"/>
            <a:ext cx="1016191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45.90-23.40=22.5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《百科全书》比《大灰狼罗克传》贵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22.5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223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2454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梦梦的身高是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1.32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站在高是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0.45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米的方凳上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比爸爸矮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0.12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爸爸的身高是多少米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4144" y="2646142"/>
            <a:ext cx="6096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1.32+0.45=1.77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1.77+0.12=1.89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爸爸的身高是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1.89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5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51858" y="2384723"/>
            <a:ext cx="3591464" cy="23943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4774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6358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3245" y="1958197"/>
            <a:ext cx="1077867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篮橘子连篮重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9.75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倒出一半后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连篮重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5.45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橘子的质量是多少千克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篮的质量是多少千克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5681" y="3429000"/>
            <a:ext cx="1076063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一半橘子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9.75-5.45=4.3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橘子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4.3+4.3=8.6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篮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9.75-8.6=1.15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橘子的质量是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8.6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篮的质量是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1.15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千克。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364</Words>
  <Application>Microsoft Office PowerPoint</Application>
  <PresentationFormat>宽屏</PresentationFormat>
  <Paragraphs>65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微软雅黑</vt:lpstr>
      <vt:lpstr>方正书宋_GBK</vt:lpstr>
      <vt:lpstr>方正仿宋_GBK</vt:lpstr>
      <vt:lpstr>方正隶变_GBK</vt:lpstr>
      <vt:lpstr>Wingdings</vt:lpstr>
      <vt:lpstr>NEU-HZ</vt:lpstr>
      <vt:lpstr>方正大标宋_GBK</vt:lpstr>
      <vt:lpstr>汉仪雅酷黑 95W</vt:lpstr>
      <vt:lpstr>方正大标宋简体</vt:lpstr>
      <vt:lpstr>方正黑体_GBK</vt:lpstr>
      <vt:lpstr>Arial</vt:lpstr>
      <vt:lpstr>方正小标宋_GBK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2026-02-26T03:13:22Z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