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11" r:id="rId7"/>
    <p:sldId id="427" r:id="rId8"/>
  </p:sldIdLst>
  <p:sldSz cx="12192000" cy="6858000"/>
  <p:notesSz cx="6858000" cy="9144000"/>
  <p:embeddedFontLst>
    <p:embeddedFont>
      <p:font typeface="NEU-HZ" panose="02010600010101010101" pitchFamily="2" charset="-122"/>
      <p:regular r:id="rId9"/>
      <p:italic r:id="rId10"/>
    </p:embeddedFont>
    <p:embeddedFont>
      <p:font typeface="方正大标宋简体" panose="02010600030101010101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方正小标宋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书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10" Type="http://schemas.openxmlformats.org/officeDocument/2006/relationships/image" Target="../media/image10.png"/><Relationship Id="rId4" Type="http://schemas.openxmlformats.org/officeDocument/2006/relationships/image" Target="../media/image4.tif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8.TIF"/><Relationship Id="rId4" Type="http://schemas.openxmlformats.org/officeDocument/2006/relationships/image" Target="../media/image1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20.TIF"/><Relationship Id="rId4" Type="http://schemas.openxmlformats.org/officeDocument/2006/relationships/image" Target="../media/image19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三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角形分类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609" y="1789726"/>
            <a:ext cx="98494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一、把下面三角形的序号填在相应的圈里。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62609" y="2374501"/>
            <a:ext cx="11079118" cy="39618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/>
          <a:srcRect l="4426" t="21273" r="9012" b="18862"/>
          <a:stretch/>
        </p:blipFill>
        <p:spPr>
          <a:xfrm>
            <a:off x="862642" y="5149970"/>
            <a:ext cx="1437476" cy="40544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/>
          <a:srcRect l="7950" t="9573" r="9264" b="9571"/>
          <a:stretch/>
        </p:blipFill>
        <p:spPr>
          <a:xfrm>
            <a:off x="3148640" y="5064352"/>
            <a:ext cx="1305639" cy="5773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62778" y="5116275"/>
            <a:ext cx="1239946" cy="5254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85344" y="5146309"/>
            <a:ext cx="1452715" cy="46086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87898" y="5083344"/>
            <a:ext cx="960203" cy="58679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11768" y="966421"/>
            <a:ext cx="83231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二、猜一猜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被信封遮住的可能是什么三角形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r="53030"/>
          <a:stretch/>
        </p:blipFill>
        <p:spPr>
          <a:xfrm>
            <a:off x="347668" y="1470490"/>
            <a:ext cx="3197790" cy="21871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r="54181"/>
          <a:stretch/>
        </p:blipFill>
        <p:spPr>
          <a:xfrm>
            <a:off x="411768" y="4161669"/>
            <a:ext cx="3271711" cy="230024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35266" y="3032472"/>
            <a:ext cx="49519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锐角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或直角、钝角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三角形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l="52968"/>
          <a:stretch/>
        </p:blipFill>
        <p:spPr>
          <a:xfrm>
            <a:off x="7341079" y="1551196"/>
            <a:ext cx="3202017" cy="21871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l="52625"/>
          <a:stretch/>
        </p:blipFill>
        <p:spPr>
          <a:xfrm>
            <a:off x="7250652" y="4200338"/>
            <a:ext cx="3382870" cy="230024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860621" y="309216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钝角三角形</a:t>
            </a:r>
            <a:endParaRPr lang="zh-CN" altLang="en-US" sz="3200" b="1" dirty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4300" y="578279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直角三角形</a:t>
            </a:r>
            <a:endParaRPr lang="zh-CN" altLang="en-US" sz="3200" b="1" dirty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19824" y="580213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锐角三角形</a:t>
            </a:r>
            <a:endParaRPr lang="zh-CN" altLang="en-US" sz="3200" b="1" dirty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三、操作实践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探索创新。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按要求在下面的三角形中各画一条虚线。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2847677"/>
            <a:ext cx="10544378" cy="19399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7765" y="3790555"/>
            <a:ext cx="2131632" cy="8351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/>
          <a:srcRect l="3308"/>
          <a:stretch/>
        </p:blipFill>
        <p:spPr>
          <a:xfrm>
            <a:off x="4991559" y="3812550"/>
            <a:ext cx="2587390" cy="9048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4000" y="3817668"/>
            <a:ext cx="2337678" cy="8230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71189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在下面的点子图上分别画一个等腰三角形、一个直角三角形和一个钝角三角形。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8369" y="2499439"/>
            <a:ext cx="10284418" cy="2676409"/>
          </a:xfrm>
          <a:prstGeom prst="rect">
            <a:avLst/>
          </a:prstGeom>
        </p:spPr>
      </p:pic>
      <p:pic>
        <p:nvPicPr>
          <p:cNvPr id="9" name="image12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95164" y="2399795"/>
            <a:ext cx="10881484" cy="28317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2027208"/>
            <a:ext cx="1140762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图中一共有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个直角三角形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个锐角三角形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个钝角三角形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个等腰三角形。</a:t>
            </a:r>
            <a:endParaRPr lang="zh-CN" altLang="en-US" sz="3400" dirty="0"/>
          </a:p>
        </p:txBody>
      </p:sp>
      <p:pic>
        <p:nvPicPr>
          <p:cNvPr id="8" name="image122.jpeg"/>
          <p:cNvPicPr/>
          <p:nvPr/>
        </p:nvPicPr>
        <p:blipFill rotWithShape="1">
          <a:blip r:embed="rId5"/>
          <a:srcRect l="20389"/>
          <a:stretch/>
        </p:blipFill>
        <p:spPr>
          <a:xfrm>
            <a:off x="2424022" y="4027913"/>
            <a:ext cx="3671977" cy="192183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71637" y="225273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10685" y="223954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70640" y="303303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80663" y="303303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241</Words>
  <Application>Microsoft Office PowerPoint</Application>
  <PresentationFormat>宽屏</PresentationFormat>
  <Paragraphs>33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NEU-HZ</vt:lpstr>
      <vt:lpstr>Wingdings</vt:lpstr>
      <vt:lpstr>Times New Roman</vt:lpstr>
      <vt:lpstr>方正大标宋简体</vt:lpstr>
      <vt:lpstr>汉仪雅酷黑 95W</vt:lpstr>
      <vt:lpstr>微软雅黑</vt:lpstr>
      <vt:lpstr>NEU-BZ</vt:lpstr>
      <vt:lpstr>方正小标宋_GBK</vt:lpstr>
      <vt:lpstr>方正仿宋_GBK</vt:lpstr>
      <vt:lpstr>方正大标宋_GBK</vt:lpstr>
      <vt:lpstr>方正黑体_GBK</vt:lpstr>
      <vt:lpstr>方正隶变_GBK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2026-02-28T08:45:16Z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