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Segoe UI Symbol" panose="020B0502040204020203" pitchFamily="3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量关系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245" y="1682159"/>
            <a:ext cx="885070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一、什么时候相等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你能写出等量关系吗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3125" y="2680538"/>
            <a:ext cx="10697790" cy="12115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3125" y="4044669"/>
            <a:ext cx="10491123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天平一边放一个菠萝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另一边放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个梨和一个苹果时相等。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等量关系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个菠萝的质量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个梨的质量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个苹果的质量</a:t>
            </a:r>
            <a:endParaRPr lang="zh-CN" altLang="zh-CN" sz="32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67032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二、看图写出等量关系。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075" y="1702173"/>
            <a:ext cx="4444766" cy="21750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4051891"/>
            <a:ext cx="888372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一个苹果的质量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个菠萝的质量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6" y="1034180"/>
            <a:ext cx="6171892" cy="1760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7599" y="3090112"/>
            <a:ext cx="8110303" cy="619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洋洋的年龄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×4=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妈妈的年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龄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×4=36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946408"/>
            <a:ext cx="1056735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三、写出下列数量间的等量关系。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班男生人数比女生多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)-(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洋洋有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枚邮票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是亮亮的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洋洋的邮票枚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男生人数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0697" y="34289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女生人数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057" y="5293639"/>
            <a:ext cx="833701" cy="9086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96565" y="5440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4921" y="553390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亮亮的邮票枚数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41079"/>
            <a:ext cx="1124884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四、请用两种方式表示出亮亮的年龄与爸爸、爷爷的年龄关系。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画线段图表示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2083" y="2376720"/>
            <a:ext cx="4097735" cy="2104559"/>
          </a:xfrm>
          <a:prstGeom prst="rect">
            <a:avLst/>
          </a:prstGeom>
        </p:spPr>
      </p:pic>
      <p:pic>
        <p:nvPicPr>
          <p:cNvPr id="9" name="image3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81901" y="1769242"/>
            <a:ext cx="5503311" cy="183443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48818" y="4531841"/>
            <a:ext cx="304169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用式子表示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7125" y="4578007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爷爷的年龄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亮亮的年龄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亮亮的年龄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×4=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爸爸的年龄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344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487" y="1828801"/>
            <a:ext cx="106536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你能求出下面的图形分别表示什么数吗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□+□+○=50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dirty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+○=40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□+○=30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□=(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400" dirty="0" smtClean="0"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921130" y="42771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7956" y="42771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00126" y="42771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366</Words>
  <Application>Microsoft Office PowerPoint</Application>
  <PresentationFormat>宽屏</PresentationFormat>
  <Paragraphs>47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方正大标宋_GBK</vt:lpstr>
      <vt:lpstr>Times New Roman</vt:lpstr>
      <vt:lpstr>方正仿宋_GBK</vt:lpstr>
      <vt:lpstr>汉仪雅酷黑 95W</vt:lpstr>
      <vt:lpstr>微软雅黑</vt:lpstr>
      <vt:lpstr>方正小标宋_GBK</vt:lpstr>
      <vt:lpstr>方正大标宋简体</vt:lpstr>
      <vt:lpstr>方正黑体_GBK</vt:lpstr>
      <vt:lpstr>Wingdings</vt:lpstr>
      <vt:lpstr>宋体</vt:lpstr>
      <vt:lpstr>方正隶变_GBK</vt:lpstr>
      <vt:lpstr>Segoe UI Symbol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2026-03-20T07:45:06Z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