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5" r:id="rId4"/>
    <p:sldId id="546" r:id="rId5"/>
    <p:sldId id="535" r:id="rId6"/>
    <p:sldId id="536" r:id="rId7"/>
    <p:sldId id="537" r:id="rId8"/>
    <p:sldId id="538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形与几何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5"/>
            <a:ext cx="1088218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三角形内角和是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180°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三角形是锐角三角形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三角形是等腰三角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三角形是平面图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4209" y="1835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4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9727" y="2840859"/>
            <a:ext cx="10003819" cy="16084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5"/>
            <a:ext cx="1088218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用小正方体搭一个立体图形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从正面和上面看到的图形都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搭这个立体图形至少要用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D.6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55145" y="22327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8120" y="2102408"/>
            <a:ext cx="1018816" cy="10188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552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5"/>
            <a:ext cx="10882187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在右图中画一条直线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它不能分成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两个三角形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两个平行四边形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一个梯形和一个三角形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0474" y="12579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10960" y="2643385"/>
            <a:ext cx="2992070" cy="19027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41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3770" cy="299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二、操作题。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按要求在方格纸上画出下面图形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小方格的边长是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画一个有一组对边是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厘米的平行四边形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画一个底边长是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厘米的等腰三角形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画一个上底是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厘米、下底是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厘米的梯形。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1204" y="4027423"/>
            <a:ext cx="9966842" cy="2468267"/>
          </a:xfrm>
          <a:prstGeom prst="rect">
            <a:avLst/>
          </a:prstGeom>
        </p:spPr>
      </p:pic>
      <p:pic>
        <p:nvPicPr>
          <p:cNvPr id="9" name="image4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1204" y="3983943"/>
            <a:ext cx="10142414" cy="25117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2543" y="841079"/>
            <a:ext cx="1034129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分别画出从正面、上面、右面看到的立体图形的形状。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43" y="1924306"/>
            <a:ext cx="10818192" cy="2518298"/>
          </a:xfrm>
          <a:prstGeom prst="rect">
            <a:avLst/>
          </a:prstGeom>
        </p:spPr>
      </p:pic>
      <p:pic>
        <p:nvPicPr>
          <p:cNvPr id="8" name="image4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15247" y="1955671"/>
            <a:ext cx="8814422" cy="2312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49" cy="772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三、分别算出下列三角形中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的度数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并说明是什么三角形。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154" y="1792435"/>
            <a:ext cx="4094024" cy="4037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5248" y="1792435"/>
            <a:ext cx="4990666" cy="43495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4166" y="42771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09529" y="51139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锐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698547" y="4415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354777" y="52541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直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66" y="966421"/>
            <a:ext cx="4583383" cy="4124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6435" y="3541763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130°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08271" y="4474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钝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365</Words>
  <Application>Microsoft Office PowerPoint</Application>
  <PresentationFormat>宽屏</PresentationFormat>
  <Paragraphs>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方正隶变_GBK</vt:lpstr>
      <vt:lpstr>方正大标宋简体</vt:lpstr>
      <vt:lpstr>微软雅黑</vt:lpstr>
      <vt:lpstr>方正黑体_GBK</vt:lpstr>
      <vt:lpstr>Wingdings</vt:lpstr>
      <vt:lpstr>方正大标宋_GBK</vt:lpstr>
      <vt:lpstr>宋体</vt:lpstr>
      <vt:lpstr>方正楷体_GBK</vt:lpstr>
      <vt:lpstr>Calibri</vt:lpstr>
      <vt:lpstr>方正小标宋_GBK</vt:lpstr>
      <vt:lpstr>方正仿宋_GBK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2026-03-24T01:07:08Z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