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歌手大赛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85058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一、计算下面各题。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1.98+6.12-1.47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=8.1-1.47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6.63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4366" y="1705650"/>
            <a:ext cx="2973891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8.6-4.32+2.72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=4.28+2.72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362075"/>
            <a:ext cx="67030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6.7</a:t>
            </a:r>
            <a:r>
              <a:rPr lang="en-US" altLang="zh-CN" sz="3400" dirty="0">
                <a:latin typeface="Times New Roman"/>
                <a:ea typeface="宋体"/>
              </a:rPr>
              <a:t>+(3.54-0.45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=6.7+3.09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9.79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4550" y="1362075"/>
            <a:ext cx="47053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13.4-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(2.5+7.96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=13.4-10.46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2.94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7784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小林从家里出发到小红家要走多少千米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2520" y="2561187"/>
            <a:ext cx="101917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1.35+0.65+0.95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=2+0.95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2.95(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小林从家里出发到小红家要走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2.95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766273" y="2684779"/>
            <a:ext cx="6856449" cy="11728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11365" y="2153335"/>
            <a:ext cx="4400550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酸奶</a:t>
            </a:r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箱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</a:rPr>
              <a:t>22.4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元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虾</a:t>
            </a:r>
            <a:r>
              <a:rPr lang="en-US" altLang="zh-CN" sz="3400" dirty="0">
                <a:latin typeface="Times New Roman"/>
                <a:ea typeface="宋体"/>
              </a:rPr>
              <a:t>0.812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千克</a:t>
            </a:r>
            <a:r>
              <a:rPr lang="en-US" altLang="zh-CN" sz="3400" dirty="0">
                <a:latin typeface="Times New Roman"/>
                <a:ea typeface="方正楷体_GBK"/>
              </a:rPr>
              <a:t>	</a:t>
            </a:r>
            <a:r>
              <a:rPr lang="en-US" altLang="zh-CN" sz="3400" dirty="0">
                <a:latin typeface="Times New Roman"/>
                <a:ea typeface="宋体"/>
              </a:rPr>
              <a:t>25.98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元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配送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费</a:t>
            </a:r>
            <a:r>
              <a:rPr lang="en-US" altLang="zh-CN" sz="3400" dirty="0">
                <a:latin typeface="Times New Roman"/>
                <a:ea typeface="方正楷体_GBK"/>
              </a:rPr>
              <a:t>	</a:t>
            </a:r>
            <a:r>
              <a:rPr lang="en-US" altLang="zh-CN" sz="3400" dirty="0" smtClean="0">
                <a:latin typeface="Times New Roman"/>
                <a:ea typeface="方正楷体_GBK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6.5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元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确认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支付</a:t>
            </a:r>
            <a:r>
              <a:rPr lang="en-US" altLang="zh-CN" sz="3400" dirty="0">
                <a:latin typeface="Times New Roman"/>
                <a:ea typeface="宋体"/>
              </a:rPr>
              <a:t>	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776538" y="4646811"/>
            <a:ext cx="1165704" cy="61555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54.88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93345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李姨用手机购物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一共要支付多少钱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22.4+25.98+6.5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=48.38+6.5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54.88(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一共要支付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54.88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172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方正隶变_GBK</vt:lpstr>
      <vt:lpstr>方正小标宋_GBK</vt:lpstr>
      <vt:lpstr>Times New Roman</vt:lpstr>
      <vt:lpstr>Calibri</vt:lpstr>
      <vt:lpstr>方正楷体_GBK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2026-02-26T00:19:18Z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