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MS Gothic" panose="020B0609070205080204" pitchFamily="49" charset="-128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楷体_GBK" panose="03000509000000000000" pitchFamily="65" charset="-122"/>
      <p:regular r:id="rId13"/>
    </p:embeddedFont>
    <p:embeddedFont>
      <p:font typeface="楷体" panose="02010609060101010101" pitchFamily="49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隶变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仿宋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  <p:embeddedFont>
      <p:font typeface="方正书宋_GBK" panose="03000509000000000000" pitchFamily="65" charset="-122"/>
      <p:regular r:id="rId29"/>
    </p:embeddedFont>
    <p:embeddedFont>
      <p:font typeface="方正大标宋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索与发现：三角形边的关系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9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02173"/>
            <a:ext cx="63177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一、算一算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比一比。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317726"/>
            <a:ext cx="10534140" cy="25604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80117" y="2514168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0117" y="3303771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4966" y="4036844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51499" y="2514168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6348" y="3273120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58451" y="4057950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096" y="5030451"/>
            <a:ext cx="100715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三角形任意两边之和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第三边。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06337" y="49447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4640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二、仔细推敲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谨慎判断。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任意三根小棒一定能摆成一个三角形。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用长为是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厘米的三根小棒可以摆成一个三角形。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在三角形中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第一条边长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第二条边长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那么第三条边长一定大于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厘米。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869154" y="182188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400007" y="339877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89294" y="48663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21783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下面哪三张纸条可以围成三角形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并说出理由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869" y="3206252"/>
            <a:ext cx="1094404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①②④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②③④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都可以围成三角形。因为任意两边之和大于第三边。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0819" y="2001383"/>
            <a:ext cx="10631514" cy="6872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四、在能摆成三角形的小棒下面画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不能摆成三角形的小棒下面画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161" y="2253791"/>
            <a:ext cx="4572396" cy="21414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218" y="2099695"/>
            <a:ext cx="4023709" cy="22023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178" y="4480354"/>
            <a:ext cx="4854361" cy="23776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8687" y="4480354"/>
            <a:ext cx="6073666" cy="231668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522133" y="377964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31098" y="36409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72531" y="60337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712778" y="621196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8" y="1975449"/>
            <a:ext cx="1111082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果三角形两条边的长分别是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第三条边最短是几厘米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最长是几厘米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取整厘米数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14" y="3539247"/>
            <a:ext cx="102194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6+10-1=15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10-6+1=5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第三条边最短是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最长是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zh-CN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326</Words>
  <Application>Microsoft Office PowerPoint</Application>
  <PresentationFormat>宽屏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微软雅黑</vt:lpstr>
      <vt:lpstr>MS Gothic</vt:lpstr>
      <vt:lpstr>Wingdings</vt:lpstr>
      <vt:lpstr>方正小标宋_GBK</vt:lpstr>
      <vt:lpstr>方正楷体_GBK</vt:lpstr>
      <vt:lpstr>楷体</vt:lpstr>
      <vt:lpstr>NEU-BZ</vt:lpstr>
      <vt:lpstr>NEU-HZ</vt:lpstr>
      <vt:lpstr>Calibri</vt:lpstr>
      <vt:lpstr>方正隶变_GBK</vt:lpstr>
      <vt:lpstr>方正大标宋简体</vt:lpstr>
      <vt:lpstr>方正仿宋_GBK</vt:lpstr>
      <vt:lpstr>Arial</vt:lpstr>
      <vt:lpstr>方正黑体_GBK</vt:lpstr>
      <vt:lpstr>汉仪雅酷黑 95W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2026-02-28T09:27:32Z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