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5" r:id="rId4"/>
    <p:sldId id="536" r:id="rId5"/>
    <p:sldId id="537" r:id="rId6"/>
    <p:sldId id="538" r:id="rId7"/>
    <p:sldId id="545" r:id="rId8"/>
    <p:sldId id="511" r:id="rId9"/>
    <p:sldId id="539" r:id="rId10"/>
    <p:sldId id="427" r:id="rId11"/>
  </p:sldIdLst>
  <p:sldSz cx="12192000" cy="6858000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方正黑体_GBK" panose="03000509000000000000" pitchFamily="65" charset="-122"/>
      <p:regular r:id="rId16"/>
    </p:embeddedFont>
    <p:embeddedFont>
      <p:font typeface="方正大标宋简体" panose="02010600030101010101" charset="-122"/>
      <p:regular r:id="rId17"/>
    </p:embeddedFont>
    <p:embeddedFont>
      <p:font typeface="方正隶变_GBK" panose="03000509000000000000" pitchFamily="65" charset="-122"/>
      <p:regular r:id="rId18"/>
    </p:embeddedFont>
    <p:embeddedFont>
      <p:font typeface="微软雅黑" panose="020B0503020204020204" pitchFamily="34" charset="-122"/>
      <p:regular r:id="rId19"/>
      <p:bold r:id="rId20"/>
    </p:embeddedFont>
    <p:embeddedFont>
      <p:font typeface="方正小标宋_GBK" panose="03000509000000000000" pitchFamily="65" charset="-122"/>
      <p:regular r:id="rId21"/>
    </p:embeddedFont>
    <p:embeddedFont>
      <p:font typeface="方正书宋_GBK" panose="03000509000000000000" pitchFamily="65" charset="-122"/>
      <p:regular r:id="rId22"/>
    </p:embeddedFont>
    <p:embeddedFont>
      <p:font typeface="MS Gothic" panose="020B0609070205080204" pitchFamily="49" charset="-128"/>
      <p:regular r:id="rId23"/>
    </p:embeddedFont>
    <p:embeddedFont>
      <p:font typeface="方正大标宋_GBK" panose="03000509000000000000" pitchFamily="65" charset="-122"/>
      <p:regular r:id="rId24"/>
    </p:embeddedFont>
    <p:embeddedFont>
      <p:font typeface="方正仿宋_GBK" panose="03000509000000000000" pitchFamily="65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3.fntdata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6" Type="http://schemas.openxmlformats.org/officeDocument/2006/relationships/image" Target="../media/image6.TIF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10.TIF"/><Relationship Id="rId5" Type="http://schemas.openxmlformats.org/officeDocument/2006/relationships/image" Target="../media/image9.TIF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12.TIF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14.TIF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5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5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比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身高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(2)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610" y="836548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774117"/>
            <a:ext cx="630653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一、用竖式计算。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带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*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的要验算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4339" y="2593814"/>
            <a:ext cx="8358193" cy="83087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947316" y="2671037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40.49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16621" y="2671036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6.23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1" name="image67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1579712" y="3628831"/>
            <a:ext cx="2951084" cy="1967389"/>
          </a:xfrm>
          <a:prstGeom prst="rect">
            <a:avLst/>
          </a:prstGeom>
        </p:spPr>
      </p:pic>
      <p:pic>
        <p:nvPicPr>
          <p:cNvPr id="12" name="image68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6865056" y="3628831"/>
            <a:ext cx="2351565" cy="179969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842" y="999124"/>
            <a:ext cx="3254652" cy="96902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961893" y="1101110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9.89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8" name="image6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59879" y="2126191"/>
            <a:ext cx="2543185" cy="194634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073494" y="2813447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验算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pic>
        <p:nvPicPr>
          <p:cNvPr id="10" name="image70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5919596" y="2056726"/>
            <a:ext cx="2318632" cy="185490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6537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41079"/>
            <a:ext cx="9701040" cy="4044233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2761652" y="3961983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pic>
        <p:nvPicPr>
          <p:cNvPr id="9" name="image7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600320" y="2179751"/>
            <a:ext cx="2431616" cy="178223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4115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23379"/>
            <a:ext cx="8556040" cy="3991523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2442474" y="3685521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pic>
        <p:nvPicPr>
          <p:cNvPr id="9" name="image7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655003" y="1682159"/>
            <a:ext cx="2601068" cy="190643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0483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90728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三、买学习用品</a:t>
            </a:r>
            <a:r>
              <a:rPr lang="zh-CN" altLang="zh-CN" sz="34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latin typeface="Times New Roman" panose="02020603050405020304" pitchFamily="18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洋洋有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元钱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能买哪两种商品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还剩多少元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6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92055" y="1722188"/>
            <a:ext cx="9276154" cy="135555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6865" y="4092748"/>
            <a:ext cx="9791048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9.85+12.60=22.45(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25-22.45=2.55(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能买文具盒和卷笔刀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还剩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2.55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310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367437" y="2819290"/>
            <a:ext cx="10907287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亮亮买了其中的两种商品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正好用去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他买的是哪两种商品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6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05791" y="1198968"/>
            <a:ext cx="9276154" cy="135555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05790" y="4391708"/>
            <a:ext cx="9545907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9.85+25.15=35(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他买了文具盒和书包两种商品。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64626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50595"/>
            <a:ext cx="4382770" cy="8058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0333" y="1954331"/>
            <a:ext cx="5410817" cy="373910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62271" y="2446629"/>
            <a:ext cx="4219733" cy="336757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462013" y="286966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294171" y="394767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693599" y="488101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8705997" y="286966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7654450" y="392179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9526384" y="494431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326" y="946407"/>
            <a:ext cx="3654773" cy="314251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840912" y="1344285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840912" y="235771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196140" y="333888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74251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251</Words>
  <Application>Microsoft Office PowerPoint</Application>
  <PresentationFormat>宽屏</PresentationFormat>
  <Paragraphs>51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6" baseType="lpstr">
      <vt:lpstr>Calibri</vt:lpstr>
      <vt:lpstr>方正黑体_GBK</vt:lpstr>
      <vt:lpstr>Arial</vt:lpstr>
      <vt:lpstr>方正大标宋简体</vt:lpstr>
      <vt:lpstr>Times New Roman</vt:lpstr>
      <vt:lpstr>方正隶变_GBK</vt:lpstr>
      <vt:lpstr>微软雅黑</vt:lpstr>
      <vt:lpstr>方正小标宋_GBK</vt:lpstr>
      <vt:lpstr>汉仪雅酷黑 95W</vt:lpstr>
      <vt:lpstr>方正书宋_GBK</vt:lpstr>
      <vt:lpstr>MS Gothic</vt:lpstr>
      <vt:lpstr>Wingdings</vt:lpstr>
      <vt:lpstr>方正大标宋_GBK</vt:lpstr>
      <vt:lpstr>宋体</vt:lpstr>
      <vt:lpstr>方正仿宋_GBK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233</cp:revision>
  <dcterms:created xsi:type="dcterms:W3CDTF">2019-06-19T02:08:00Z</dcterms:created>
  <dcterms:modified xsi:type="dcterms:W3CDTF">2026-02-26T06:07:07Z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