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书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小标宋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小数的意义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675047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一、想一想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375" y="1672856"/>
            <a:ext cx="556052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</a:t>
            </a:r>
            <a:endParaRPr lang="zh-CN" altLang="en-US" sz="3400" dirty="0"/>
          </a:p>
        </p:txBody>
      </p:sp>
      <p:pic>
        <p:nvPicPr>
          <p:cNvPr id="8" name="image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833407"/>
            <a:ext cx="3164523" cy="140662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32070" y="3438525"/>
            <a:ext cx="265649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</a:rPr>
              <a:t>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2145527" y="3597904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1.05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5000" y="1872881"/>
            <a:ext cx="71229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</a:t>
            </a:r>
            <a:endParaRPr lang="zh-CN" altLang="en-US" sz="3400" dirty="0"/>
          </a:p>
        </p:txBody>
      </p:sp>
      <p:pic>
        <p:nvPicPr>
          <p:cNvPr id="12" name="image1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227270" y="1804832"/>
            <a:ext cx="5237020" cy="86520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356747" y="3401696"/>
            <a:ext cx="238238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℃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00487" y="353250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37.8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1076325"/>
            <a:ext cx="677173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3400" dirty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水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角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元</a:t>
            </a:r>
            <a:endParaRPr lang="zh-CN" altLang="en-US" sz="3400" dirty="0"/>
          </a:p>
        </p:txBody>
      </p:sp>
      <p:pic>
        <p:nvPicPr>
          <p:cNvPr id="8" name="image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97962" y="1100946"/>
            <a:ext cx="1873803" cy="156150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454681" y="2813447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5.4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1133475"/>
            <a:ext cx="54387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525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2" name="image1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263863" y="1133733"/>
            <a:ext cx="1661061" cy="146031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284922" y="2813447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0.525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二、反复比较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准确选择。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把正确答案的序号填在括号里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把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米改写成用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作单位的数是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千米。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A.0.06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B.0.6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C.6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2. 12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克是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A.12.6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B.12.006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C.12.06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3. 4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元零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改成用元作单位是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A.4.2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B.0.42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C.4.02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元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63720" y="17702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1270" y="3346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30195" y="4875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5"/>
            <a:ext cx="108832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一只鸵鸟重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身高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一枚鸵鸟蛋重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长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178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毫米。用小数怎么表示呢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千克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178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毫米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厘米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17202" y="251321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48.8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36231" y="333236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2.48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4239" y="4103886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02777" y="489446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17.8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180</Words>
  <Application>Microsoft Office PowerPoint</Application>
  <PresentationFormat>自定义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方正仿宋_GBK</vt:lpstr>
      <vt:lpstr>NEU-BZ</vt:lpstr>
      <vt:lpstr>Times New Roman</vt:lpstr>
      <vt:lpstr>方正书宋_GBK</vt:lpstr>
      <vt:lpstr>汉仪雅酷黑 95W</vt:lpstr>
      <vt:lpstr>方正大标宋简体</vt:lpstr>
      <vt:lpstr>微软雅黑</vt:lpstr>
      <vt:lpstr>方正小标宋_GBK</vt:lpstr>
      <vt:lpstr>方正隶变_GBK</vt:lpstr>
      <vt:lpstr>Wingdings</vt:lpstr>
      <vt:lpstr>方正大标宋_GBK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2026-02-25T08:33:35Z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