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27" r:id="rId7"/>
  </p:sldIdLst>
  <p:sldSz cx="12192000" cy="6858000"/>
  <p:notesSz cx="6858000" cy="9144000"/>
  <p:embeddedFontLst>
    <p:embeddedFont>
      <p:font typeface="方正大标宋简体" charset="-122"/>
      <p:regular r:id="rId8"/>
    </p:embeddedFont>
    <p:embeddedFont>
      <p:font typeface="方正隶变_GBK" pitchFamily="65" charset="-122"/>
      <p:regular r:id="rId9"/>
    </p:embeddedFont>
    <p:embeddedFont>
      <p:font typeface="Calibri" pitchFamily="34" charset="0"/>
      <p:regular r:id="rId10"/>
      <p:bold r:id="rId11"/>
      <p:italic r:id="rId12"/>
      <p:boldItalic r:id="rId13"/>
    </p:embeddedFont>
    <p:embeddedFont>
      <p:font typeface="方正小标宋_GBK" pitchFamily="65" charset="-122"/>
      <p:regular r:id="rId14"/>
    </p:embeddedFont>
    <p:embeddedFont>
      <p:font typeface="NEU-BZ" pitchFamily="2" charset="-122"/>
      <p:regular r:id="rId15"/>
      <p:bold r:id="rId16"/>
      <p:italic r:id="rId17"/>
      <p:boldItalic r:id="rId18"/>
    </p:embeddedFont>
    <p:embeddedFont>
      <p:font typeface="微软雅黑" pitchFamily="34" charset="-122"/>
      <p:regular r:id="rId19"/>
      <p:bold r:id="rId20"/>
    </p:embeddedFont>
    <p:embeddedFont>
      <p:font typeface="方正黑体_GBK" pitchFamily="65" charset="-122"/>
      <p:regular r:id="rId21"/>
    </p:embeddedFont>
    <p:embeddedFont>
      <p:font typeface="方正仿宋_GBK" pitchFamily="65" charset="-122"/>
      <p:regular r:id="rId22"/>
    </p:embeddedFont>
    <p:embeddedFont>
      <p:font typeface="方正大标宋_GBK" pitchFamily="65" charset="-122"/>
      <p:regular r:id="rId23"/>
    </p:embeddedFont>
    <p:embeddedFont>
      <p:font typeface="方正书宋_GBK" pitchFamily="65" charset="-122"/>
      <p:regular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TIF"/><Relationship Id="rId3" Type="http://schemas.openxmlformats.org/officeDocument/2006/relationships/image" Target="../media/image3.png"/><Relationship Id="rId7" Type="http://schemas.openxmlformats.org/officeDocument/2006/relationships/image" Target="../media/image10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9.TIF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我说你搭 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(2)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0075" y="861095"/>
            <a:ext cx="1091184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一、根据下面的立体图形</a:t>
            </a:r>
            <a:r>
              <a:rPr lang="en-US" altLang="zh-CN" sz="3400" dirty="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指出从正面、上面和右面看到的相应图形</a:t>
            </a:r>
            <a:r>
              <a:rPr lang="en-US" altLang="zh-CN" sz="3400" dirty="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填一填。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489" y="2523088"/>
            <a:ext cx="10597946" cy="3832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4846541" y="3653909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上</a:t>
            </a:r>
            <a:r>
              <a:rPr lang="zh-CN" altLang="zh-CN" sz="3400" b="1" dirty="0">
                <a:solidFill>
                  <a:srgbClr val="E72582"/>
                </a:solidFill>
                <a:ea typeface="Times New Roman"/>
              </a:rPr>
              <a:t> 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212226" y="365319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正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669676" y="365319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右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859551" y="568273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正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212226" y="568273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右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637616" y="5682734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上</a:t>
            </a:r>
            <a:r>
              <a:rPr lang="zh-CN" altLang="zh-CN" sz="3400" b="1" dirty="0">
                <a:solidFill>
                  <a:srgbClr val="E72582"/>
                </a:solidFill>
                <a:ea typeface="Times New Roman"/>
              </a:rPr>
              <a:t> 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505459" y="861095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二、反复比较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准确选择。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把正确答案的序号填在括号里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给左边的立体图形添上一个正方体变成右边的立体图形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从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看到的形状不变。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上面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右面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正面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9" name="image15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824813" y="3302952"/>
            <a:ext cx="2878429" cy="1716723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677120" y="261762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0075" y="861094"/>
            <a:ext cx="1091184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用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个正方体搭立体图形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从上面看到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个正方形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从左面看有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个正方形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搭出的立体图形可能是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5" y="2804243"/>
            <a:ext cx="10477500" cy="17160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8554170" y="183693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025" y="861094"/>
            <a:ext cx="1077277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三、笑笑用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个正方体搭立体图形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从上面看</a:t>
            </a:r>
            <a:r>
              <a:rPr lang="zh-CN" altLang="zh-CN" sz="3400" dirty="0" smtClean="0">
                <a:latin typeface="Times New Roman"/>
                <a:ea typeface="方正黑体_GBK"/>
                <a:cs typeface="Times New Roman"/>
              </a:rPr>
              <a:t>是</a:t>
            </a:r>
            <a:r>
              <a:rPr lang="en-US" altLang="zh-CN" sz="3400" dirty="0" smtClean="0">
                <a:latin typeface="Times New Roman"/>
                <a:ea typeface="方正黑体_GBK"/>
                <a:cs typeface="Times New Roman"/>
              </a:rPr>
              <a:t>   </a:t>
            </a:r>
            <a:r>
              <a:rPr lang="zh-CN" altLang="zh-CN" sz="3400" dirty="0" smtClean="0">
                <a:latin typeface="Calibri"/>
                <a:ea typeface="Times New Roman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请你分别画出它们从正面、左面和右面看到的图形。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5925" y="958776"/>
            <a:ext cx="1221441" cy="710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562" y="2618180"/>
            <a:ext cx="9978558" cy="29634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image160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725328" y="2674973"/>
            <a:ext cx="2250315" cy="2192301"/>
          </a:xfrm>
          <a:prstGeom prst="rect">
            <a:avLst/>
          </a:prstGeom>
        </p:spPr>
      </p:pic>
      <p:pic>
        <p:nvPicPr>
          <p:cNvPr id="10" name="image161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4527232" y="2674973"/>
            <a:ext cx="2264093" cy="2205724"/>
          </a:xfrm>
          <a:prstGeom prst="rect">
            <a:avLst/>
          </a:prstGeom>
        </p:spPr>
      </p:pic>
      <p:pic>
        <p:nvPicPr>
          <p:cNvPr id="11" name="image162.jpeg"/>
          <p:cNvPicPr/>
          <p:nvPr/>
        </p:nvPicPr>
        <p:blipFill>
          <a:blip r:embed="rId8"/>
          <a:stretch>
            <a:fillRect/>
          </a:stretch>
        </p:blipFill>
        <p:spPr>
          <a:xfrm>
            <a:off x="8308657" y="2674972"/>
            <a:ext cx="2250315" cy="219230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194</Words>
  <Application>Microsoft Office PowerPoint</Application>
  <PresentationFormat>自定义</PresentationFormat>
  <Paragraphs>33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2" baseType="lpstr">
      <vt:lpstr>Arial</vt:lpstr>
      <vt:lpstr>宋体</vt:lpstr>
      <vt:lpstr>方正大标宋简体</vt:lpstr>
      <vt:lpstr>方正隶变_GBK</vt:lpstr>
      <vt:lpstr>Times New Roman</vt:lpstr>
      <vt:lpstr>Calibri</vt:lpstr>
      <vt:lpstr>方正小标宋_GBK</vt:lpstr>
      <vt:lpstr>NEU-BZ</vt:lpstr>
      <vt:lpstr>微软雅黑</vt:lpstr>
      <vt:lpstr>方正黑体_GBK</vt:lpstr>
      <vt:lpstr>方正仿宋_GBK</vt:lpstr>
      <vt:lpstr>汉仪雅酷黑 95W</vt:lpstr>
      <vt:lpstr>方正大标宋_GBK</vt:lpstr>
      <vt:lpstr>Wingdings</vt:lpstr>
      <vt:lpstr>方正书宋_GBK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238</cp:revision>
  <dcterms:created xsi:type="dcterms:W3CDTF">2019-06-19T02:08:00Z</dcterms:created>
  <dcterms:modified xsi:type="dcterms:W3CDTF">2026-03-11T23:41:40Z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