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大标宋简体" charset="-122"/>
      <p:regular r:id="rId16"/>
    </p:embeddedFont>
    <p:embeddedFont>
      <p:font typeface="方正仿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歌手大赛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6775"/>
            <a:ext cx="84201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一、用你喜欢的方法计算。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</a:rPr>
              <a:t>9.58-</a:t>
            </a:r>
            <a:r>
              <a:rPr lang="en-US" altLang="zh-CN" sz="3400" dirty="0">
                <a:latin typeface="Times New Roman"/>
                <a:ea typeface="宋体"/>
              </a:rPr>
              <a:t>(2.46+2.22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=9.58-4.68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4.9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8875" y="1670655"/>
            <a:ext cx="37719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20-13.48+13.8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=6.52+13.8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20.32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84919"/>
            <a:ext cx="417711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15.36-</a:t>
            </a:r>
            <a:r>
              <a:rPr lang="en-US" altLang="zh-CN" sz="3400" dirty="0">
                <a:latin typeface="Times New Roman"/>
                <a:ea typeface="宋体"/>
              </a:rPr>
              <a:t>(5.36+3.6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=15.36-5.36-3.6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=10-3.6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6.4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43600" y="1038226"/>
            <a:ext cx="51435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4.63+1.25+3.37+8.75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4.63+3.37)+(1.25+8.75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=8+10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962026"/>
            <a:ext cx="107156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二、活用知识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奇奇的身高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1.45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他站在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米高的凳子上时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比他家的冰箱高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0.24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米。他家的冰箱高多少米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1.45+0.5-0.24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=1.95-0.24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1.71(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他家的冰箱高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1.71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861094"/>
            <a:ext cx="1078801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粤式早茶是广东省早点小吃的统称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淘淘各点了一份下面的早茶。他微信钱包里有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够付款吗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934192" y="2712402"/>
            <a:ext cx="6596773" cy="17796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5825" y="2483802"/>
            <a:ext cx="82581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10.60+6.50+19.50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=17.1+19.5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36.6(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36.6&lt;39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他微信钱包里有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39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够付款。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223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方正小标宋_GBK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2026-02-26T00:34:36Z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