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39" r:id="rId8"/>
    <p:sldId id="540" r:id="rId9"/>
    <p:sldId id="511" r:id="rId10"/>
    <p:sldId id="427" r:id="rId11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书宋_GBK" panose="03000509000000000000" pitchFamily="65" charset="-122"/>
      <p:regular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黑体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大标宋简体" panose="02010600030101010101" charset="-122"/>
      <p:regular r:id="rId24"/>
    </p:embeddedFont>
    <p:embeddedFont>
      <p:font typeface="方正大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6.TIF"/><Relationship Id="rId5" Type="http://schemas.openxmlformats.org/officeDocument/2006/relationships/image" Target="../media/image15.TIF"/><Relationship Id="rId4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形分类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89725"/>
            <a:ext cx="112264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一、分一分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在上面的图形中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立体图形有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        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平面图形有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               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2610" y="2864484"/>
            <a:ext cx="10869247" cy="12147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85557" y="439227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②⑤⑦⑧⑩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515395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①③④⑥⑨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285450" y="2764766"/>
            <a:ext cx="112264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在上面的平面图形中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由线段围成的图形有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由曲线围成的图形有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在上面由线段围成的图形中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是三角形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是四边形。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378300"/>
            <a:ext cx="10870110" cy="121320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073905" y="29848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①③④⑨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9280" y="37650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5115" y="45270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9733" y="53562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①③⑨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833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淘气要帮爷爷给菜地围上篱笆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的围法更牢固些。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3712" y="18013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92" y="3046307"/>
            <a:ext cx="11032800" cy="12510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66421"/>
            <a:ext cx="1085203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篮球支架的外观设计中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运用了三角形的知识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这是因为三角形具有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性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稳定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不稳定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灵活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0572" y="1810009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08.jpeg"/>
          <p:cNvPicPr/>
          <p:nvPr/>
        </p:nvPicPr>
        <p:blipFill rotWithShape="1">
          <a:blip r:embed="rId4"/>
          <a:srcRect r="66667"/>
          <a:stretch/>
        </p:blipFill>
        <p:spPr>
          <a:xfrm>
            <a:off x="7226887" y="2487271"/>
            <a:ext cx="1563430" cy="20384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伸缩门应用了平行四边形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的特性。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容易变形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对边相等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两组对边分别相等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8338" y="11719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78723" y="2013014"/>
            <a:ext cx="3853313" cy="26150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946407"/>
            <a:ext cx="1098142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三、剪一剪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画一画。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怎样剪一刀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会剪出一个三角形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个四边形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sz="3400" dirty="0"/>
          </a:p>
        </p:txBody>
      </p:sp>
      <p:pic>
        <p:nvPicPr>
          <p:cNvPr id="8" name="image1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76787" y="3048353"/>
            <a:ext cx="2831037" cy="1601285"/>
          </a:xfrm>
          <a:prstGeom prst="rect">
            <a:avLst/>
          </a:prstGeom>
        </p:spPr>
      </p:pic>
      <p:pic>
        <p:nvPicPr>
          <p:cNvPr id="9" name="image1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007444" y="2884801"/>
            <a:ext cx="3821754" cy="21616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5190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怎样剪一刀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会剪出一个正方形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个四边形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sz="3400" dirty="0"/>
          </a:p>
        </p:txBody>
      </p:sp>
      <p:pic>
        <p:nvPicPr>
          <p:cNvPr id="8" name="image1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11880" y="1983905"/>
            <a:ext cx="3854455" cy="1694655"/>
          </a:xfrm>
          <a:prstGeom prst="rect">
            <a:avLst/>
          </a:prstGeom>
        </p:spPr>
      </p:pic>
      <p:pic>
        <p:nvPicPr>
          <p:cNvPr id="9" name="image1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119329" y="1869481"/>
            <a:ext cx="4616415" cy="20296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4332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734" y="1938018"/>
            <a:ext cx="107757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奇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思的小凳子的腿松动了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你能想办法帮他加固一下吗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画画看。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582098" y="3338908"/>
            <a:ext cx="3007595" cy="2043976"/>
          </a:xfrm>
          <a:prstGeom prst="rect">
            <a:avLst/>
          </a:prstGeom>
        </p:spPr>
      </p:pic>
      <p:pic>
        <p:nvPicPr>
          <p:cNvPr id="9" name="image11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274430" y="3127109"/>
            <a:ext cx="3865055" cy="26267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334</Words>
  <Application>Microsoft Office PowerPoint</Application>
  <PresentationFormat>宽屏</PresentationFormat>
  <Paragraphs>55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方正小标宋_GBK</vt:lpstr>
      <vt:lpstr>微软雅黑</vt:lpstr>
      <vt:lpstr>汉仪雅酷黑 95W</vt:lpstr>
      <vt:lpstr>方正书宋_GBK</vt:lpstr>
      <vt:lpstr>NEU-HZ</vt:lpstr>
      <vt:lpstr>方正黑体_GBK</vt:lpstr>
      <vt:lpstr>Wingdings</vt:lpstr>
      <vt:lpstr>方正隶变_GBK</vt:lpstr>
      <vt:lpstr>NEU-BZ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2026-02-28T08:25:34Z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