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仿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小标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手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拉手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79681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610" y="1702173"/>
            <a:ext cx="5109091" cy="752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一、用你喜欢的方法计算。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4522" y="2743599"/>
            <a:ext cx="341275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4.8+5.2×1.5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803798" y="2743599"/>
            <a:ext cx="40396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12.5×(0.8+8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359152"/>
            <a:ext cx="206502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=4.8+7.8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=12.6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41698" y="3359152"/>
            <a:ext cx="380137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=12.5×0.8+12.5×8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=10+100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=110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40297" y="966421"/>
            <a:ext cx="411829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1.5×0.9-1.6×0.15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6424" y="1094188"/>
            <a:ext cx="43879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2.5×7.4×0.4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374" y="1630435"/>
            <a:ext cx="3137139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=1.35-0.24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=1.11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1630435"/>
            <a:ext cx="33384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=7.4×(2.5×0.4)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=7.4×1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=7.4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6096" y="3417452"/>
            <a:ext cx="3804916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8.7×0.9+8.7×0.1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86090" y="3438595"/>
            <a:ext cx="2930106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7.5-7.5×0.8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674" y="4019486"/>
            <a:ext cx="322181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=8.7×(0.9+0.1)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=8.7×1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=8.7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44551" y="3979108"/>
            <a:ext cx="317164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=7.5×(1-0.8)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=7.5×0.2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=1.5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946407"/>
            <a:ext cx="108908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二、活用知识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我校赠送育才小学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名同学每人一套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18.65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元的学习用品和一本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5.35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元的《童话故事》。一共用去多少元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4" y="3478544"/>
            <a:ext cx="863570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(18.65+5.35)×40=24×40=960(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一共用去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2723"/>
            <a:ext cx="10714007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小区计划修建一个长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米的长方形草坪。实际修建的草坪长与宽的长度比计划都增加了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米。草坪实际面积有多大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607" y="4472794"/>
            <a:ext cx="96155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(10+2.4)×(7+2.4)=12.4×9.4=116.56(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草坪实际面积有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116.56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73764" y="2540695"/>
            <a:ext cx="3086893" cy="19578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959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29931"/>
            <a:ext cx="10938294" cy="222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市出租车的收费标准是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千米内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收费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6.5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超过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千米后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每千米加收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不足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千米按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千米计算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。王叔叔乘出租车到离家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7.8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千米远的单位办事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应付出租车费多少元</a:t>
            </a: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3759" y="3817509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7.8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≈8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8-3=5(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5×1.5=7.5(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6.5+7.5=14(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应付出租车费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379</Words>
  <Application>Microsoft Office PowerPoint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Times New Roman</vt:lpstr>
      <vt:lpstr>汉仪雅酷黑 95W</vt:lpstr>
      <vt:lpstr>方正大标宋_GBK</vt:lpstr>
      <vt:lpstr>方正仿宋_GBK</vt:lpstr>
      <vt:lpstr>微软雅黑</vt:lpstr>
      <vt:lpstr>方正隶变_GBK</vt:lpstr>
      <vt:lpstr>Wingdings</vt:lpstr>
      <vt:lpstr>方正黑体_GBK</vt:lpstr>
      <vt:lpstr>宋体</vt:lpstr>
      <vt:lpstr>方正大标宋简体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2026-03-12T01:53:36Z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