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四边形分类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705047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一、分一分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7781" y="1860867"/>
            <a:ext cx="8741093" cy="44656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0747" y="48064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4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②⑩</a:t>
            </a:r>
            <a:endParaRPr kumimoji="0" lang="zh-CN" altLang="en-US" sz="3400" b="0" i="0" u="none" strike="noStrike" kern="0" cap="none" spc="0" normalizeH="0" baseline="0" noProof="0" dirty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5972" y="483131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③⑥⑧</a:t>
            </a:r>
            <a:endParaRPr kumimoji="0" lang="zh-CN" altLang="en-US" sz="3400" b="0" i="0" u="none" strike="noStrike" kern="0" cap="none" spc="0" normalizeH="0" baseline="0" noProof="0" dirty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70647" y="48210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④⑦⑨</a:t>
            </a:r>
            <a:endParaRPr kumimoji="0" lang="zh-CN" altLang="en-US" sz="3400" b="0" i="0" u="none" strike="noStrike" kern="0" cap="none" spc="0" normalizeH="0" baseline="0" noProof="0" dirty="0" smtClean="0">
              <a:ln>
                <a:noFill/>
              </a:ln>
              <a:solidFill>
                <a:srgbClr val="E72582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5"/>
            <a:ext cx="112014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当一个四边形的两组对边分别平行时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那么它一定是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正方形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长方形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梯形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平行四边形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0226" y="2560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5"/>
            <a:ext cx="1120140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梯形是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四边形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五边形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六边形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3970" y="1027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116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61094"/>
            <a:ext cx="107403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一个四边形被一张长方形纸片遮住了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这个四边形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一定是平行四边形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可能是长方形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可能是平行四边形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一定是梯形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2466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81851" y="2607627"/>
            <a:ext cx="2377122" cy="20860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5"/>
            <a:ext cx="675194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三、按要求画一条线。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8924" y="2003425"/>
            <a:ext cx="2041525" cy="18559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8556" y="3947814"/>
            <a:ext cx="30024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分成一个梯形和一个三角形　</a:t>
            </a:r>
            <a:endParaRPr lang="zh-CN" altLang="en-US" sz="3400" dirty="0"/>
          </a:p>
        </p:txBody>
      </p:sp>
      <p:pic>
        <p:nvPicPr>
          <p:cNvPr id="9" name="image7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68134" y="2071832"/>
            <a:ext cx="3390209" cy="17875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80205" y="3973657"/>
            <a:ext cx="4090814" cy="1560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分成一个平行四边形和一个三角形</a:t>
            </a:r>
            <a:endParaRPr lang="zh-CN" altLang="en-US" sz="3400" dirty="0"/>
          </a:p>
        </p:txBody>
      </p:sp>
      <p:pic>
        <p:nvPicPr>
          <p:cNvPr id="11" name="image8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558924" y="2003425"/>
            <a:ext cx="2041526" cy="1855932"/>
          </a:xfrm>
          <a:prstGeom prst="rect">
            <a:avLst/>
          </a:prstGeom>
        </p:spPr>
      </p:pic>
      <p:pic>
        <p:nvPicPr>
          <p:cNvPr id="12" name="image8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668134" y="2071832"/>
            <a:ext cx="3390209" cy="178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163</Words>
  <Application>Microsoft Office PowerPoint</Application>
  <PresentationFormat>自定义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2026-02-26T02:17:09Z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