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仿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Cambria Math" pitchFamily="18" charset="0"/>
      <p:regular r:id="rId13"/>
    </p:embeddedFont>
    <p:embeddedFont>
      <p:font typeface="方正隶变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书宋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手拉手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71551"/>
            <a:ext cx="743603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一、根据运算律在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□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里填上合适的数。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56865" y="1704976"/>
                <a:ext cx="10473135" cy="32316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1. 6.5×6+3.5×6=(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dPr>
                      <m:e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    </m:t>
                        </m:r>
                        <m: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 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+</m:t>
                        </m:r>
                      </m:e>
                    </m:d>
                  </m:oMath>
                </a14:m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)×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6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2.(8+0.8)×1.25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          ×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1.25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+         ×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1.25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3. 2.5×1.9×0.4=1.9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×(         ×         )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1704976"/>
                <a:ext cx="10473135" cy="3231654"/>
              </a:xfrm>
              <a:prstGeom prst="rect">
                <a:avLst/>
              </a:prstGeom>
              <a:blipFill rotWithShape="1">
                <a:blip r:embed="rId4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4606971" y="1861919"/>
            <a:ext cx="887462" cy="86633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6096000" y="1904999"/>
            <a:ext cx="887462" cy="86633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04038" y="201133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74887" y="203038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4227732" y="2937543"/>
            <a:ext cx="887462" cy="86633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6686646" y="2937543"/>
            <a:ext cx="887462" cy="86633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502701" y="30629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65533" y="306293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5392883" y="3965520"/>
            <a:ext cx="887462" cy="86633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6724745" y="3975045"/>
            <a:ext cx="887462" cy="86633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472489" y="410043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00739" y="409091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  <p:bldP spid="20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1061119"/>
            <a:ext cx="108451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在计算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10.2-(1.02+0.26)×0.8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应先算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法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再算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法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最后算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法。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38408" y="11892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9221" y="1979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9358" y="1979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71550"/>
            <a:ext cx="84486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二、计算下面各题。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能简算的要简算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6.3×7.8+2.2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=49.14+2.2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=51.34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3483" y="1787009"/>
            <a:ext cx="2510624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10.6-3.7×2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=10.6-7.4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=3.2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38318" y="1139309"/>
            <a:ext cx="4136069" cy="323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0.87×3.2+0.87×6.8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0.87×(3.2+6.8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=0.87×10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8.7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4150" y="1133476"/>
            <a:ext cx="50253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4+0.4)×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=4×2.5+0.4×2.5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=10+1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11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李爷爷在一块长方形菜地里种了茄子和辣椒。这块菜地的面积是多少平方米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39410" y="2523087"/>
            <a:ext cx="4114047" cy="17631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7300" y="2451348"/>
            <a:ext cx="69342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6.5+3.5)×3.8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=10×3.8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=38(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这块菜地的面积是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221</Words>
  <Application>Microsoft Office PowerPoint</Application>
  <PresentationFormat>自定义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方正大标宋简体</vt:lpstr>
      <vt:lpstr>方正仿宋_GBK</vt:lpstr>
      <vt:lpstr>微软雅黑</vt:lpstr>
      <vt:lpstr>Cambria Math</vt:lpstr>
      <vt:lpstr>方正隶变_GBK</vt:lpstr>
      <vt:lpstr>方正大标宋_GBK</vt:lpstr>
      <vt:lpstr>NEU-BZ</vt:lpstr>
      <vt:lpstr>汉仪雅酷黑 95W</vt:lpstr>
      <vt:lpstr>Wingdings</vt:lpstr>
      <vt:lpstr>方正书宋_GBK</vt:lpstr>
      <vt:lpstr>Times New Roman</vt:lpstr>
      <vt:lpstr>方正小标宋_GBK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2026-03-11T08:34:07Z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