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45" r:id="rId3"/>
    <p:sldId id="489" r:id="rId4"/>
    <p:sldId id="546" r:id="rId5"/>
    <p:sldId id="535" r:id="rId6"/>
    <p:sldId id="547" r:id="rId7"/>
    <p:sldId id="548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仿宋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黑体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与代数（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下面四个式子中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A.52+7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B.4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-2&lt;5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C.24=8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D.34+6=40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÷5=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÷4(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都不等于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2436" y="1853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48233" y="4113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382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找一找右图中的等量关系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下面的方程中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是正确的。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+80=1000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-1000=80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C.1000-2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D.2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=1000+80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57402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4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52441" y="1901372"/>
            <a:ext cx="3089634" cy="35588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下图中的天平都处于平衡状态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与物体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的质量关系是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A.2A=3C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B.4A=9C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C.A=2C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D.A=C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3139" y="18617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3232" y="2957148"/>
            <a:ext cx="10828683" cy="1545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422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0377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二、活用知识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张奶奶有一块长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米的菜地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每平方米要施肥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共要施肥多少千克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87903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3.6×5=18(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18×0.36=6.48(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共要施肥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6.48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0377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奇思收集邮票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奇思比妙想的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妙想收集了多少张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用方程解答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7056" y="2477407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设妙想收集了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-6=45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=45+6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=51÷3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=17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妙想收集了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785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0377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一瓶油连瓶重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用去一半后连瓶重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原来有油多少千克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瓶重多少千克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6325" y="2769078"/>
            <a:ext cx="79276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一半油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:3.4-1.9=1.5(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油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:1.5×2=3(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:3.4-3=0.4(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原来有油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瓶重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968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355</Words>
  <Application>Microsoft Office PowerPoint</Application>
  <PresentationFormat>宽屏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Calibri</vt:lpstr>
      <vt:lpstr>方正黑体_GBK</vt:lpstr>
      <vt:lpstr>Arial</vt:lpstr>
      <vt:lpstr>方正大标宋_GBK</vt:lpstr>
      <vt:lpstr>方正大标宋简体</vt:lpstr>
      <vt:lpstr>汉仪雅酷黑 95W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2026-03-24T00:41:37Z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