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2" r:id="rId3"/>
    <p:sldId id="495" r:id="rId4"/>
    <p:sldId id="496" r:id="rId5"/>
    <p:sldId id="497" r:id="rId6"/>
    <p:sldId id="427" r:id="rId7"/>
  </p:sldIdLst>
  <p:sldSz cx="12192000" cy="6858000"/>
  <p:notesSz cx="6858000" cy="9144000"/>
  <p:embeddedFontLst>
    <p:embeddedFont>
      <p:font typeface="方正楷体_GBK" pitchFamily="65" charset="-122"/>
      <p:regular r:id="rId8"/>
    </p:embeddedFont>
    <p:embeddedFont>
      <p:font typeface="方正小标宋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大标宋_GBK" pitchFamily="65" charset="-122"/>
      <p:regular r:id="rId14"/>
    </p:embeddedFont>
    <p:embeddedFont>
      <p:font typeface="方正魏碑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仿宋_GBK" pitchFamily="65" charset="-122"/>
      <p:regular r:id="rId18"/>
    </p:embeddedFont>
    <p:embeddedFont>
      <p:font typeface="方正黑体_GBK" pitchFamily="65" charset="-122"/>
      <p:regular r:id="rId19"/>
    </p:embeddedFont>
    <p:embeddedFont>
      <p:font typeface="方正隶变_GBK" pitchFamily="65" charset="-122"/>
      <p:regular r:id="rId20"/>
    </p:embeddedFont>
    <p:embeddedFont>
      <p:font typeface="方正大标宋简体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presProps" Target="pres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奥运中的数学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50" y="861095"/>
            <a:ext cx="1084516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2020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东京奥运会男子三级跳远前三名成绩如下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9632637"/>
              </p:ext>
            </p:extLst>
          </p:nvPr>
        </p:nvGraphicFramePr>
        <p:xfrm>
          <a:off x="890190" y="1901825"/>
          <a:ext cx="5118498" cy="1612900"/>
        </p:xfrm>
        <a:graphic>
          <a:graphicData uri="http://schemas.openxmlformats.org/drawingml/2006/table">
            <a:tbl>
              <a:tblPr firstRow="1" firstCol="1" bandRow="1"/>
              <a:tblGrid>
                <a:gridCol w="1577216"/>
                <a:gridCol w="1967379"/>
                <a:gridCol w="1573903"/>
              </a:tblGrid>
              <a:tr h="6167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佩德罗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朱亚明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赞戈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67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17.98</a:t>
                      </a: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米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17.57</a:t>
                      </a: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米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17.47</a:t>
                      </a: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米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image20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851015" y="1900183"/>
            <a:ext cx="4112260" cy="1761657"/>
          </a:xfrm>
          <a:prstGeom prst="rect">
            <a:avLst/>
          </a:prstGeom>
        </p:spPr>
      </p:pic>
      <p:pic>
        <p:nvPicPr>
          <p:cNvPr id="9" name="image23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843236" y="1900591"/>
            <a:ext cx="4111308" cy="176124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37005" y="3841835"/>
            <a:ext cx="9232014" cy="787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请把三名运动员的名字写在相应的领奖台上。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05848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50" y="861095"/>
            <a:ext cx="1084516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2020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东京奥运会男子三级跳远前三名成绩如下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0998821"/>
              </p:ext>
            </p:extLst>
          </p:nvPr>
        </p:nvGraphicFramePr>
        <p:xfrm>
          <a:off x="890189" y="1552874"/>
          <a:ext cx="5118498" cy="1612900"/>
        </p:xfrm>
        <a:graphic>
          <a:graphicData uri="http://schemas.openxmlformats.org/drawingml/2006/table">
            <a:tbl>
              <a:tblPr firstRow="1" firstCol="1" bandRow="1"/>
              <a:tblGrid>
                <a:gridCol w="1577216"/>
                <a:gridCol w="1967379"/>
                <a:gridCol w="1573903"/>
              </a:tblGrid>
              <a:tr h="6167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佩德罗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朱亚明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赞戈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67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17.98</a:t>
                      </a: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米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17.57</a:t>
                      </a: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米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17.47</a:t>
                      </a: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米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image20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851015" y="1585858"/>
            <a:ext cx="4112260" cy="1761657"/>
          </a:xfrm>
          <a:prstGeom prst="rect">
            <a:avLst/>
          </a:prstGeom>
        </p:spPr>
      </p:pic>
      <p:pic>
        <p:nvPicPr>
          <p:cNvPr id="9" name="image23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843236" y="1586266"/>
            <a:ext cx="4111308" cy="176124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956864" y="3347515"/>
            <a:ext cx="10073085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亚军和季军相差多少米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57275" y="4291261"/>
            <a:ext cx="754380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17.57-17.47=0.1(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亚军和季军相差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0.1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4"/>
            <a:ext cx="10892790" cy="19255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2024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巴黎奥运会上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中国选手潘展乐在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100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米自由泳比赛中获得冠军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并创造了新的世界纪录。下表是决赛前三名的成绩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分别相差多少秒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7557301"/>
              </p:ext>
            </p:extLst>
          </p:nvPr>
        </p:nvGraphicFramePr>
        <p:xfrm>
          <a:off x="7439025" y="2334601"/>
          <a:ext cx="3920490" cy="3977783"/>
        </p:xfrm>
        <a:graphic>
          <a:graphicData uri="http://schemas.openxmlformats.org/drawingml/2006/table">
            <a:tbl>
              <a:tblPr firstRow="1" firstCol="1" bandRow="1"/>
              <a:tblGrid>
                <a:gridCol w="580813"/>
                <a:gridCol w="1628987"/>
                <a:gridCol w="1710690"/>
              </a:tblGrid>
              <a:tr h="77311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运动员姓名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成绩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119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一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潘展乐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46.40</a:t>
                      </a: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秒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119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二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凯尔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·</a:t>
                      </a: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查尔莫斯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46.75</a:t>
                      </a: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秒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119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三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大卫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·</a:t>
                      </a: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波波维奇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46.85</a:t>
                      </a: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秒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619124" y="2770737"/>
            <a:ext cx="6553201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一、二名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46.75-46.40=0.35(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秒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二、三名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46.85-46.75=0.10(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秒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一、三名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46.85-46.40=0.45(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秒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一、二名相差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0.35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秒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二、三名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相差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0.10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秒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一、三名相差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0.45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秒。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52475" y="1061120"/>
            <a:ext cx="10759440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该项目在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2020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东京奥运会中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美国选手德雷斯尔以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47.02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秒夺冠。本次中国选手潘展乐比他少用了多少秒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2832045"/>
            <a:ext cx="847725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47.02-46.40=0.62(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秒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本次中国选手潘展乐比他少用了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0.62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秒。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292</Words>
  <Application>Microsoft Office PowerPoint</Application>
  <PresentationFormat>自定义</PresentationFormat>
  <Paragraphs>55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宋体</vt:lpstr>
      <vt:lpstr>Times New Roman</vt:lpstr>
      <vt:lpstr>方正楷体_GBK</vt:lpstr>
      <vt:lpstr>方正小标宋_GBK</vt:lpstr>
      <vt:lpstr>Calibri</vt:lpstr>
      <vt:lpstr>方正大标宋_GBK</vt:lpstr>
      <vt:lpstr>方正魏碑_GBK</vt:lpstr>
      <vt:lpstr>微软雅黑</vt:lpstr>
      <vt:lpstr>方正仿宋_GBK</vt:lpstr>
      <vt:lpstr>方正黑体_GBK</vt:lpstr>
      <vt:lpstr>方正隶变_GBK</vt:lpstr>
      <vt:lpstr>Wingdings</vt:lpstr>
      <vt:lpstr>汉仪雅酷黑 95W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2026-03-19T00:36:57Z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