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27" r:id="rId6"/>
  </p:sldIdLst>
  <p:sldSz cx="12192000" cy="6858000"/>
  <p:notesSz cx="6858000" cy="9144000"/>
  <p:embeddedFontLst>
    <p:embeddedFont>
      <p:font typeface="方正大标宋简体" charset="-122"/>
      <p:regular r:id="rId7"/>
    </p:embeddedFont>
    <p:embeddedFont>
      <p:font typeface="方正隶变_GBK" pitchFamily="65" charset="-122"/>
      <p:regular r:id="rId8"/>
    </p:embeddedFont>
    <p:embeddedFont>
      <p:font typeface="Calibri" pitchFamily="34" charset="0"/>
      <p:regular r:id="rId9"/>
      <p:bold r:id="rId10"/>
      <p:italic r:id="rId11"/>
      <p:boldItalic r:id="rId12"/>
    </p:embeddedFont>
    <p:embeddedFont>
      <p:font typeface="方正小标宋_GBK" pitchFamily="65" charset="-122"/>
      <p:regular r:id="rId13"/>
    </p:embeddedFont>
    <p:embeddedFont>
      <p:font typeface="微软雅黑" pitchFamily="34" charset="-122"/>
      <p:regular r:id="rId14"/>
      <p:bold r:id="rId15"/>
    </p:embeddedFont>
    <p:embeddedFont>
      <p:font typeface="方正黑体_GBK" pitchFamily="65" charset="-122"/>
      <p:regular r:id="rId16"/>
    </p:embeddedFont>
    <p:embeddedFont>
      <p:font typeface="方正仿宋_GBK" pitchFamily="65" charset="-122"/>
      <p:regular r:id="rId17"/>
    </p:embeddedFont>
    <p:embeddedFont>
      <p:font typeface="方正大标宋_GBK" pitchFamily="65" charset="-122"/>
      <p:regular r:id="rId1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font" Target="fonts/font10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font" Target="fonts/font9.fntdata"/><Relationship Id="rId23" Type="http://schemas.openxmlformats.org/officeDocument/2006/relationships/tableStyles" Target="tableStyles.xml"/><Relationship Id="rId10" Type="http://schemas.openxmlformats.org/officeDocument/2006/relationships/font" Target="fonts/font4.fntdata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搭一搭 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(2)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7699" y="933451"/>
            <a:ext cx="10864215" cy="793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一、找出下列立体图形从上面看到的形状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再连一连。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17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358855" y="1949450"/>
            <a:ext cx="9441899" cy="11557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6825" y="4972050"/>
            <a:ext cx="9658350" cy="1149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2274655" y="3105150"/>
            <a:ext cx="2554520" cy="215265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4829175" y="3105150"/>
            <a:ext cx="2667000" cy="186690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7496175" y="3105150"/>
            <a:ext cx="2628900" cy="215265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H="1">
            <a:off x="1819871" y="3057525"/>
            <a:ext cx="8190905" cy="220027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5"/>
            <a:ext cx="11006455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二、找出从正面、上面和右面看到的形状。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115" y="1809749"/>
            <a:ext cx="10705070" cy="423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4897651" y="330517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正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288426" y="330517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右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755401" y="330517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上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918502" y="539698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上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288426" y="539698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右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793501" y="539698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正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0075" y="861095"/>
            <a:ext cx="7261793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三、用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个小正方体搭立体图形。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4103" y="1495698"/>
            <a:ext cx="9505641" cy="3614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918764" y="5062835"/>
            <a:ext cx="10073085" cy="15573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从正面看是图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的有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从上面看是图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的有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704200" y="5062835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①②③⑤⑦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955306" y="5770761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①⑥⑦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</TotalTime>
  <Words>116</Words>
  <Application>Microsoft Office PowerPoint</Application>
  <PresentationFormat>自定义</PresentationFormat>
  <Paragraphs>28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9" baseType="lpstr">
      <vt:lpstr>Arial</vt:lpstr>
      <vt:lpstr>宋体</vt:lpstr>
      <vt:lpstr>方正大标宋简体</vt:lpstr>
      <vt:lpstr>方正隶变_GBK</vt:lpstr>
      <vt:lpstr>Times New Roman</vt:lpstr>
      <vt:lpstr>Calibri</vt:lpstr>
      <vt:lpstr>方正小标宋_GBK</vt:lpstr>
      <vt:lpstr>微软雅黑</vt:lpstr>
      <vt:lpstr>方正黑体_GBK</vt:lpstr>
      <vt:lpstr>方正仿宋_GBK</vt:lpstr>
      <vt:lpstr>汉仪雅酷黑 95W</vt:lpstr>
      <vt:lpstr>方正大标宋_GBK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237</cp:revision>
  <dcterms:created xsi:type="dcterms:W3CDTF">2019-06-19T02:08:00Z</dcterms:created>
  <dcterms:modified xsi:type="dcterms:W3CDTF">2026-03-12T00:04:52Z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