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11" r:id="rId6"/>
    <p:sldId id="537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楷体" panose="02010609060101010101" pitchFamily="49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简体" panose="02010600030101010101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53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"/><Relationship Id="rId3" Type="http://schemas.openxmlformats.org/officeDocument/2006/relationships/image" Target="../media/image3.png"/><Relationship Id="rId7" Type="http://schemas.openxmlformats.org/officeDocument/2006/relationships/image" Target="../media/image13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6.png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说你搭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636833"/>
            <a:ext cx="10873560" cy="1714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一、笑笑用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个正方体搭出了一个立体图形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从正面、上面和左面看到的形状如下。该立体图形是下面的哪一个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在合适的图形下面画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0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665" y="3007401"/>
            <a:ext cx="5461370" cy="17462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6252" y="4753613"/>
            <a:ext cx="8098506" cy="19511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343905" y="59017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520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二、由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个小正方体摆成的立体图形</a:t>
            </a:r>
            <a:r>
              <a:rPr lang="en-US" altLang="zh-CN" sz="30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从左面看到的图形</a:t>
            </a:r>
            <a:r>
              <a:rPr lang="zh-CN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en-US" altLang="zh-CN" sz="30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从正面看到的图形是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这个立体图形是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8404" y="798973"/>
            <a:ext cx="898902" cy="9091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7763" y="1682159"/>
            <a:ext cx="1267464" cy="9322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76394" y="19202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203" y="2878290"/>
            <a:ext cx="11186493" cy="12887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三、分别画出从正面、上面和右面看到的立体图形的形状。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03" y="1906437"/>
            <a:ext cx="2019942" cy="4062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3825" y="1829840"/>
            <a:ext cx="8036780" cy="23393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750" y="4316203"/>
            <a:ext cx="8216930" cy="2394812"/>
          </a:xfrm>
          <a:prstGeom prst="rect">
            <a:avLst/>
          </a:prstGeom>
        </p:spPr>
      </p:pic>
      <p:pic>
        <p:nvPicPr>
          <p:cNvPr id="10" name="image26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2989615" y="1913730"/>
            <a:ext cx="8310990" cy="2180833"/>
          </a:xfrm>
          <a:prstGeom prst="rect">
            <a:avLst/>
          </a:prstGeom>
        </p:spPr>
      </p:pic>
      <p:pic>
        <p:nvPicPr>
          <p:cNvPr id="11" name="image266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3010461" y="4390857"/>
            <a:ext cx="8380219" cy="2198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032" y="1757451"/>
            <a:ext cx="775404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下列看到的图形是由多少个正方体搭成的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032" y="2559472"/>
            <a:ext cx="10519098" cy="34412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11734" y="531094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99142" y="531094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8" y="946407"/>
            <a:ext cx="5342083" cy="36655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71202" y="38013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249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方正小标宋_GBK</vt:lpstr>
      <vt:lpstr>楷体</vt:lpstr>
      <vt:lpstr>宋体</vt:lpstr>
      <vt:lpstr>汉仪雅酷黑 95W</vt:lpstr>
      <vt:lpstr>Calibri</vt:lpstr>
      <vt:lpstr>方正大标宋_GBK</vt:lpstr>
      <vt:lpstr>方正黑体_GBK</vt:lpstr>
      <vt:lpstr>方正书宋_GBK</vt:lpstr>
      <vt:lpstr>Arial</vt:lpstr>
      <vt:lpstr>Times New Roman</vt:lpstr>
      <vt:lpstr>方正隶变_GBK</vt:lpstr>
      <vt:lpstr>微软雅黑</vt:lpstr>
      <vt:lpstr>方正大标宋简体</vt:lpstr>
      <vt:lpstr>NEU-BZ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2026-03-20T03:13:07Z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