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45" r:id="rId6"/>
    <p:sldId id="537" r:id="rId7"/>
    <p:sldId id="546" r:id="rId8"/>
    <p:sldId id="538" r:id="rId9"/>
    <p:sldId id="427" r:id="rId10"/>
  </p:sldIdLst>
  <p:sldSz cx="12192000" cy="6858000"/>
  <p:notesSz cx="6858000" cy="9144000"/>
  <p:embeddedFontLst>
    <p:embeddedFont>
      <p:font typeface="方正隶变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书宋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小标宋_GBK" panose="03000509000000000000" pitchFamily="65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仿宋_GBK" panose="03000509000000000000" pitchFamily="65" charset="-122"/>
      <p:regular r:id="rId26"/>
    </p:embeddedFont>
    <p:embeddedFont>
      <p:font typeface="方正大标宋简体" panose="0201060003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72" y="-12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与代数（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6605" y="883411"/>
            <a:ext cx="10744164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一、理解题意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正确填空。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1. 1.4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里面有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0.1; 0.037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里面有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0.001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一个数的个位和百分位上都是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其余各位上都是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这个数是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3. 7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　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endParaRPr lang="en-US" altLang="zh-CN" sz="33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0794" y="1823022"/>
            <a:ext cx="607859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23126" y="1823022"/>
            <a:ext cx="607859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9675" y="3284849"/>
            <a:ext cx="925253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6.06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92096" y="4074517"/>
            <a:ext cx="925253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7.05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01802" y="4076987"/>
            <a:ext cx="925253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02301" y="4810371"/>
            <a:ext cx="607859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108844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4.□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里能填几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89451" y="1016540"/>
            <a:ext cx="26564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264" y="2120200"/>
            <a:ext cx="3135187" cy="10810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8761" y="2086759"/>
            <a:ext cx="3953042" cy="114797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160" y="3759539"/>
            <a:ext cx="3289101" cy="114907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487229" y="241255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27312" y="241255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07999" y="40263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5"/>
            <a:ext cx="1080027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如果下图中最大的正方形表示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“1”,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那么涂色部分表示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A.0.26                    B.2.6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C.2.06                    D.2.006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5691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4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424972" y="2569133"/>
            <a:ext cx="5153401" cy="16146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5"/>
            <a:ext cx="1080027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5060.0300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这个数中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最多去掉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“0”,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小数的大小不变。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D.4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吨甘蔗可以榨糖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0.165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照这样计算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吨甘蔗可以榨糖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A.1.65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B.16.5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C.165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D.0.0165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7999" y="10666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3616" y="41132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061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103650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三、用竖式计算。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7.6+3.54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11.2-5.86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8.3+6.9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3416" y="1733990"/>
            <a:ext cx="13695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11.14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69369" y="1751794"/>
            <a:ext cx="104042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5.34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44841" y="1744907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15.2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" name="image4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55485" y="2637388"/>
            <a:ext cx="2068007" cy="1654405"/>
          </a:xfrm>
          <a:prstGeom prst="rect">
            <a:avLst/>
          </a:prstGeom>
        </p:spPr>
      </p:pic>
      <p:pic>
        <p:nvPicPr>
          <p:cNvPr id="11" name="image44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448054" y="2773485"/>
            <a:ext cx="1897885" cy="1518308"/>
          </a:xfrm>
          <a:prstGeom prst="rect">
            <a:avLst/>
          </a:prstGeom>
        </p:spPr>
      </p:pic>
      <p:pic>
        <p:nvPicPr>
          <p:cNvPr id="12" name="image44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215524" y="2623254"/>
            <a:ext cx="1528676" cy="16685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111563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、计算下面各题。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9.05-8.8+3.21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3.6+7.25+6.4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12.6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5.23-4.78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154" y="2459163"/>
            <a:ext cx="2350477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=0.25+3.21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=3.46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23935" y="2252876"/>
            <a:ext cx="3040380" cy="235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3.6+6.4+7.25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=10+7.25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=17.25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60080" y="2197554"/>
            <a:ext cx="2598420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12.6+0.45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=13.05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738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5320" y="861094"/>
            <a:ext cx="1071372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两根绳子分别长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5.85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3.48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把这两根绳子连接在一起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接头处用去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米。连接成的绳子长多少米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3460" y="2621281"/>
            <a:ext cx="81305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5.85+3.48-0.33=9.33-0.33=9(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连接成的绳子长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313</Words>
  <Application>Microsoft Office PowerPoint</Application>
  <PresentationFormat>宽屏</PresentationFormat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方正隶变_GBK</vt:lpstr>
      <vt:lpstr>方正黑体_GBK</vt:lpstr>
      <vt:lpstr>微软雅黑</vt:lpstr>
      <vt:lpstr>方正书宋_GBK</vt:lpstr>
      <vt:lpstr>Wingdings</vt:lpstr>
      <vt:lpstr>方正大标宋_GBK</vt:lpstr>
      <vt:lpstr>汉仪雅酷黑 95W</vt:lpstr>
      <vt:lpstr>宋体</vt:lpstr>
      <vt:lpstr>Calibri</vt:lpstr>
      <vt:lpstr>方正小标宋_GBK</vt:lpstr>
      <vt:lpstr>Arial</vt:lpstr>
      <vt:lpstr>NEU-BZ</vt:lpstr>
      <vt:lpstr>Times New Roman</vt:lpstr>
      <vt:lpstr>方正仿宋_GBK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2026-03-24T00:09:05Z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