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502" r:id="rId5"/>
    <p:sldId id="497" r:id="rId6"/>
    <p:sldId id="498" r:id="rId7"/>
    <p:sldId id="427" r:id="rId8"/>
  </p:sldIdLst>
  <p:sldSz cx="12192000" cy="6858000"/>
  <p:notesSz cx="6858000" cy="9144000"/>
  <p:embeddedFontLst>
    <p:embeddedFont>
      <p:font typeface="方正隶变_GBK" pitchFamily="65" charset="-122"/>
      <p:regular r:id="rId9"/>
    </p:embeddedFont>
    <p:embeddedFont>
      <p:font typeface="NEU-BZ" pitchFamily="2" charset="-122"/>
      <p:regular r:id="rId10"/>
      <p:bold r:id="rId11"/>
      <p:italic r:id="rId12"/>
      <p:boldItalic r:id="rId13"/>
    </p:embeddedFont>
    <p:embeddedFont>
      <p:font typeface="方正小标宋_GBK" pitchFamily="65" charset="-122"/>
      <p:regular r:id="rId14"/>
    </p:embeddedFont>
    <p:embeddedFont>
      <p:font typeface="Calibri" pitchFamily="34" charset="0"/>
      <p:regular r:id="rId15"/>
      <p:bold r:id="rId16"/>
      <p:italic r:id="rId17"/>
      <p:boldItalic r:id="rId18"/>
    </p:embeddedFont>
    <p:embeddedFont>
      <p:font typeface="微软雅黑" pitchFamily="34" charset="-122"/>
      <p:regular r:id="rId19"/>
      <p:bold r:id="rId20"/>
    </p:embeddedFont>
    <p:embeddedFont>
      <p:font typeface="MS Gothic" pitchFamily="49" charset="-128"/>
      <p:regular r:id="rId21"/>
    </p:embeddedFont>
    <p:embeddedFont>
      <p:font typeface="方正大标宋简体" charset="-122"/>
      <p:regular r:id="rId22"/>
    </p:embeddedFont>
    <p:embeddedFont>
      <p:font typeface="方正黑体_GBK" pitchFamily="65" charset="-122"/>
      <p:regular r:id="rId23"/>
    </p:embeddedFont>
    <p:embeddedFont>
      <p:font typeface="方正仿宋_GBK" pitchFamily="65" charset="-122"/>
      <p:regular r:id="rId24"/>
    </p:embeddedFont>
    <p:embeddedFont>
      <p:font typeface="方正大标宋_GBK" pitchFamily="65" charset="-122"/>
      <p:regular r:id="rId2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viewProps" Target="view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2026-2-26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5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5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探索与发现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: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三角形边的关系 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(1)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95325" y="861095"/>
            <a:ext cx="1081659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一、请在能摆成三角形的各组小棒下面打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400" dirty="0">
                <a:latin typeface="Times New Roman"/>
                <a:ea typeface="NEU-BZ"/>
                <a:cs typeface="Times New Roman"/>
              </a:rPr>
              <a:t>√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”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不能的打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MS Gothic"/>
                <a:cs typeface="MS Gothic"/>
              </a:rPr>
              <a:t>✕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”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6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28557" y="2799079"/>
            <a:ext cx="10783358" cy="2944496"/>
          </a:xfrm>
          <a:prstGeom prst="rect">
            <a:avLst/>
          </a:prstGeom>
        </p:spPr>
      </p:pic>
      <p:sp>
        <p:nvSpPr>
          <p:cNvPr id="9" name="文本框 54">
            <a:extLst>
              <a:ext uri="{FF2B5EF4-FFF2-40B4-BE49-F238E27FC236}">
                <a16:creationId xmlns="" xmlns:a16="http://schemas.microsoft.com/office/drawing/2014/main" id="{1499B690-E21D-347D-9AB1-87F75D70FD4A}"/>
              </a:ext>
            </a:extLst>
          </p:cNvPr>
          <p:cNvSpPr txBox="1"/>
          <p:nvPr/>
        </p:nvSpPr>
        <p:spPr>
          <a:xfrm>
            <a:off x="1693055" y="5075429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0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4096310" y="498370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7506260" y="499836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54">
            <a:extLst>
              <a:ext uri="{FF2B5EF4-FFF2-40B4-BE49-F238E27FC236}">
                <a16:creationId xmlns="" xmlns:a16="http://schemas.microsoft.com/office/drawing/2014/main" id="{1499B690-E21D-347D-9AB1-87F75D70FD4A}"/>
              </a:ext>
            </a:extLst>
          </p:cNvPr>
          <p:cNvSpPr txBox="1"/>
          <p:nvPr/>
        </p:nvSpPr>
        <p:spPr>
          <a:xfrm>
            <a:off x="10084580" y="5090087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95325" y="861094"/>
            <a:ext cx="1081659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二、理解题意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正确填空。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在一个三角形中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任意两边之和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第三边。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琪琪量得一条三角形丝巾三边的长度分别为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5.2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分米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 5.9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分米和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12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分米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琪琪量得的数据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        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填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正确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或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不正确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”)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272625" y="184050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大于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600189" y="3429000"/>
            <a:ext cx="16017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不正确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95325" y="861094"/>
            <a:ext cx="1081659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从长度分别是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9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厘米、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厘米、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7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厘米和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10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厘米的四根小棒中取出三根摆成三角形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一共能摆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个不同的三角形。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980638" y="1792883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72935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800100" y="952500"/>
            <a:ext cx="1042035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笑笑从学校到少年宫怎样走最近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在图中将最近的路线描黑。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6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3280092" y="2960687"/>
            <a:ext cx="5193074" cy="2320268"/>
          </a:xfrm>
          <a:prstGeom prst="rect">
            <a:avLst/>
          </a:prstGeom>
        </p:spPr>
      </p:pic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4479928" y="4000500"/>
            <a:ext cx="2858132" cy="358436"/>
          </a:xfrm>
          <a:prstGeom prst="line">
            <a:avLst/>
          </a:prstGeom>
          <a:ln w="38100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5" y="861094"/>
            <a:ext cx="1095375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为什么笑笑按题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中的路线走最近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用与线段有关的知识来解释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: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        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(2)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用三角形三边关系来解释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: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        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6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3518513" y="4103677"/>
            <a:ext cx="5193074" cy="2320268"/>
          </a:xfrm>
          <a:prstGeom prst="rect">
            <a:avLst/>
          </a:prstGeom>
        </p:spPr>
      </p:pic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4718349" y="5143490"/>
            <a:ext cx="2858132" cy="358436"/>
          </a:xfrm>
          <a:prstGeom prst="line">
            <a:avLst/>
          </a:prstGeom>
          <a:ln w="38100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1389220" y="2037616"/>
            <a:ext cx="706181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两点之间的所有连线中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线段最短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58891" y="3285391"/>
            <a:ext cx="704276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三角形任意两边之和大于第三边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220</Words>
  <Application>Microsoft Office PowerPoint</Application>
  <PresentationFormat>自定义</PresentationFormat>
  <Paragraphs>39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4" baseType="lpstr">
      <vt:lpstr>Arial</vt:lpstr>
      <vt:lpstr>宋体</vt:lpstr>
      <vt:lpstr>方正隶变_GBK</vt:lpstr>
      <vt:lpstr>NEU-BZ</vt:lpstr>
      <vt:lpstr>方正小标宋_GBK</vt:lpstr>
      <vt:lpstr>Times New Roman</vt:lpstr>
      <vt:lpstr>Calibri</vt:lpstr>
      <vt:lpstr>微软雅黑</vt:lpstr>
      <vt:lpstr>MS Gothic</vt:lpstr>
      <vt:lpstr>方正大标宋简体</vt:lpstr>
      <vt:lpstr>汉仪雅酷黑 95W</vt:lpstr>
      <vt:lpstr>方正黑体_GBK</vt:lpstr>
      <vt:lpstr>方正仿宋_GBK</vt:lpstr>
      <vt:lpstr>楷体</vt:lpstr>
      <vt:lpstr>方正大标宋_GBK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239</cp:revision>
  <dcterms:created xsi:type="dcterms:W3CDTF">2019-06-19T02:08:00Z</dcterms:created>
  <dcterms:modified xsi:type="dcterms:W3CDTF">2026-02-26T01:52:36Z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