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方正书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MS Gothic" pitchFamily="49" charset="-128"/>
      <p:regular r:id="rId18"/>
    </p:embeddedFont>
    <p:embeddedFont>
      <p:font typeface="方正仿宋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解方程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89670"/>
            <a:ext cx="108642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一、下面的解法正确吗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对的画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错的画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Gothic"/>
                <a:cs typeface="MS Gothic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并改正。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66833"/>
            <a:ext cx="81871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8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=56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改正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	=56÷8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=7</a:t>
            </a:r>
            <a:br>
              <a:rPr lang="en-US" altLang="zh-CN" sz="3400" dirty="0">
                <a:latin typeface="Times New Roman"/>
                <a:ea typeface="宋体"/>
                <a:cs typeface="Times New Roman"/>
              </a:rPr>
            </a:b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1875334"/>
            <a:ext cx="43910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÷8=56÷8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463409" y="423365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85534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i="1" dirty="0">
                <a:latin typeface="Times New Roman"/>
                <a:ea typeface="宋体"/>
              </a:rPr>
              <a:t>x</a:t>
            </a:r>
            <a:r>
              <a:rPr lang="en-US" altLang="zh-CN" sz="3400" dirty="0">
                <a:latin typeface="Times New Roman"/>
                <a:ea typeface="宋体"/>
              </a:rPr>
              <a:t>÷6=3</a:t>
            </a:r>
            <a:r>
              <a:rPr lang="en-US" altLang="zh-CN" sz="3400" i="1" dirty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5</a:t>
            </a:r>
            <a:br>
              <a:rPr lang="en-US" altLang="zh-CN" sz="3400" dirty="0">
                <a:latin typeface="Times New Roman"/>
                <a:ea typeface="宋体"/>
              </a:rPr>
            </a:b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115" y="2331001"/>
            <a:ext cx="43676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÷6×6=3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5×6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5751" y="1654686"/>
            <a:ext cx="342900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=117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7000" y="2369101"/>
            <a:ext cx="446722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÷13=117÷13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6" y="861095"/>
            <a:ext cx="7002106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三、看图列方程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525" y="1733550"/>
            <a:ext cx="55033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en-US" altLang="zh-CN" sz="3400" i="1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46273"/>
            <a:ext cx="4763929" cy="19609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25357" y="3907212"/>
            <a:ext cx="464696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=315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÷5=315÷5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=63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1000125"/>
            <a:ext cx="55033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4946" y="1104532"/>
            <a:ext cx="4866624" cy="17223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5417" y="3045973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÷4=96÷4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=24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四、列方程解答。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红旗小学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780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名同学列队做大型团体操表演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一共站了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平均每排站多少人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2100" y="2895662"/>
            <a:ext cx="855345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设平均每排站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=780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÷26=780÷26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平均每排站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131</Words>
  <Application>Microsoft Office PowerPoint</Application>
  <PresentationFormat>自定义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Times New Roman</vt:lpstr>
      <vt:lpstr>方正小标宋_GBK</vt:lpstr>
      <vt:lpstr>Calibri</vt:lpstr>
      <vt:lpstr>方正大标宋_GBK</vt:lpstr>
      <vt:lpstr>方正书宋_GBK</vt:lpstr>
      <vt:lpstr>微软雅黑</vt:lpstr>
      <vt:lpstr>MS Gothic</vt:lpstr>
      <vt:lpstr>方正仿宋_GBK</vt:lpstr>
      <vt:lpstr>方正黑体_GBK</vt:lpstr>
      <vt:lpstr>NEU-BZ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2026-03-18T23:51:58Z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