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502" r:id="rId6"/>
    <p:sldId id="498" r:id="rId7"/>
    <p:sldId id="427" r:id="rId8"/>
  </p:sldIdLst>
  <p:sldSz cx="12192000" cy="6858000"/>
  <p:notesSz cx="6858000" cy="9144000"/>
  <p:embeddedFontLst>
    <p:embeddedFont>
      <p:font typeface="方正大标宋_GBK" pitchFamily="65" charset="-122"/>
      <p:regular r:id="rId9"/>
    </p:embeddedFont>
    <p:embeddedFont>
      <p:font typeface="方正大标宋简体" charset="-122"/>
      <p:regular r:id="rId10"/>
    </p:embeddedFont>
    <p:embeddedFont>
      <p:font typeface="方正楷体_GBK" pitchFamily="65" charset="-122"/>
      <p:regular r:id="rId11"/>
    </p:embeddedFont>
    <p:embeddedFont>
      <p:font typeface="微软雅黑" pitchFamily="34" charset="-122"/>
      <p:regular r:id="rId12"/>
      <p:bold r:id="rId13"/>
    </p:embeddedFont>
    <p:embeddedFont>
      <p:font typeface="方正仿宋_GBK" pitchFamily="65" charset="-122"/>
      <p:regular r:id="rId14"/>
    </p:embeddedFont>
    <p:embeddedFont>
      <p:font typeface="方正黑体_GBK" pitchFamily="65" charset="-122"/>
      <p:regular r:id="rId15"/>
    </p:embeddedFont>
    <p:embeddedFont>
      <p:font typeface="NEU-BZ" pitchFamily="2" charset="-122"/>
      <p:regular r:id="rId16"/>
      <p:bold r:id="rId17"/>
      <p:italic r:id="rId18"/>
      <p:boldItalic r:id="rId19"/>
    </p:embeddedFont>
    <p:embeddedFont>
      <p:font typeface="方正隶变_GBK" pitchFamily="65" charset="-122"/>
      <p:regular r:id="rId20"/>
    </p:embeddedFont>
    <p:embeddedFont>
      <p:font typeface="方正书宋_GBK" pitchFamily="65" charset="-122"/>
      <p:regular r:id="rId21"/>
    </p:embeddedFont>
    <p:embeddedFont>
      <p:font typeface="方正小标宋_GBK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6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买文具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4" y="861095"/>
            <a:ext cx="1084897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买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块橡皮需要多少元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涂一涂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算一算。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8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300480" y="2109732"/>
            <a:ext cx="8191644" cy="1852667"/>
          </a:xfrm>
          <a:prstGeom prst="rect">
            <a:avLst/>
          </a:prstGeom>
        </p:spPr>
      </p:pic>
      <p:pic>
        <p:nvPicPr>
          <p:cNvPr id="9" name="image9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473892" y="1757308"/>
            <a:ext cx="4762774" cy="191498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882732" y="3902679"/>
            <a:ext cx="3664786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0.6×4=(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26556" y="4033483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2.4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952500"/>
            <a:ext cx="1087374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二、看谁算得又对又快。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0.2×4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0.3×6=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0.7×8=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6×0.4=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3×0.9=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0.5×5=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31472" y="1868135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0.8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74031" y="1858609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1.8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03056" y="1794478"/>
            <a:ext cx="729687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5.6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31472" y="2608461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2.4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54981" y="2633541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2.7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464956" y="2487180"/>
            <a:ext cx="729687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2.5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6" y="861095"/>
            <a:ext cx="6848590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三、活用知识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解决问题。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9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73358" y="1758581"/>
            <a:ext cx="6973729" cy="14936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09624" y="3429000"/>
            <a:ext cx="919162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买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根雪糕应付多少元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3×0.5=1.5(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买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3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根雪糕应付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1.5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元。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9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819871" y="861094"/>
            <a:ext cx="6973729" cy="14936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6390" y="2454265"/>
            <a:ext cx="9682560" cy="804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2. 5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元钱买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包饼干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够吗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</a:p>
        </p:txBody>
      </p:sp>
      <p:sp>
        <p:nvSpPr>
          <p:cNvPr id="8" name="矩形 7"/>
          <p:cNvSpPr/>
          <p:nvPr/>
        </p:nvSpPr>
        <p:spPr>
          <a:xfrm>
            <a:off x="1420535" y="3429000"/>
            <a:ext cx="7772400" cy="2361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6×0.8=4.8(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	</a:t>
            </a:r>
            <a:endParaRPr lang="en-US" altLang="zh-CN" sz="3400" dirty="0" smtClean="0">
              <a:solidFill>
                <a:srgbClr val="E72582"/>
              </a:solidFill>
              <a:latin typeface="Times New Roman"/>
              <a:ea typeface="方正书宋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4.8&lt;5</a:t>
            </a:r>
            <a:endParaRPr lang="en-US" altLang="zh-CN" sz="3400" dirty="0" smtClean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5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元钱买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6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包饼干够了。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7391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9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819871" y="861094"/>
            <a:ext cx="6973729" cy="14936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6390" y="2625715"/>
            <a:ext cx="1023501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请再提一个数学问题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并解答。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买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4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包干脆面应付多少元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?(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灵活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4×0.7=2.8(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买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4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包干脆面应付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2.8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元。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180</Words>
  <Application>Microsoft Office PowerPoint</Application>
  <PresentationFormat>自定义</PresentationFormat>
  <Paragraphs>43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Arial</vt:lpstr>
      <vt:lpstr>宋体</vt:lpstr>
      <vt:lpstr>方正大标宋_GBK</vt:lpstr>
      <vt:lpstr>方正大标宋简体</vt:lpstr>
      <vt:lpstr>方正楷体_GBK</vt:lpstr>
      <vt:lpstr>Times New Roman</vt:lpstr>
      <vt:lpstr>微软雅黑</vt:lpstr>
      <vt:lpstr>方正仿宋_GBK</vt:lpstr>
      <vt:lpstr>方正黑体_GBK</vt:lpstr>
      <vt:lpstr>汉仪雅酷黑 95W</vt:lpstr>
      <vt:lpstr>NEU-BZ</vt:lpstr>
      <vt:lpstr>方正隶变_GBK</vt:lpstr>
      <vt:lpstr>方正书宋_GBK</vt:lpstr>
      <vt:lpstr>Wingdings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2026-03-11T06:58:43Z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