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27" r:id="rId6"/>
  </p:sldIdLst>
  <p:sldSz cx="12192000" cy="6858000"/>
  <p:notesSz cx="6858000" cy="9144000"/>
  <p:embeddedFontLst>
    <p:embeddedFont>
      <p:font typeface="方正大标宋简体" charset="-122"/>
      <p:regular r:id="rId7"/>
    </p:embeddedFont>
    <p:embeddedFont>
      <p:font typeface="方正仿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隶变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书宋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我说你搭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1090231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下面是淘气用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个正方体搭出的立体图形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请你填一填。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77035" y="1596656"/>
            <a:ext cx="8638540" cy="33257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6390" y="4932012"/>
            <a:ext cx="111113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从正面看到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个正方形的有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从左面看到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个正方形的有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7583" y="49992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①②③⑩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67291" y="576300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②③⑥⑦⑧⑨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98917" y="939431"/>
            <a:ext cx="9138634" cy="35182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0755" y="4646262"/>
            <a:ext cx="111113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从上面看到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个正方形的有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从上面看到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个正方形的有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6133" y="464626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②③④⑤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1475" y="547725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⑥⑦⑧⑨⑩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20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739681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二、猜一猜他们摆的分别是哪一个。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1672855"/>
            <a:ext cx="7640479" cy="48720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39619" y="264425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5977" y="2644259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机灵狗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30844" y="264425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淘气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129</Words>
  <Application>Microsoft Office PowerPoint</Application>
  <PresentationFormat>自定义</PresentationFormat>
  <Paragraphs>28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方正大标宋简体</vt:lpstr>
      <vt:lpstr>方正仿宋_GBK</vt:lpstr>
      <vt:lpstr>微软雅黑</vt:lpstr>
      <vt:lpstr>方正隶变_GBK</vt:lpstr>
      <vt:lpstr>方正大标宋_GBK</vt:lpstr>
      <vt:lpstr>NEU-BZ</vt:lpstr>
      <vt:lpstr>汉仪雅酷黑 95W</vt:lpstr>
      <vt:lpstr>Wingdings</vt:lpstr>
      <vt:lpstr>方正书宋_GBK</vt:lpstr>
      <vt:lpstr>Times New Roman</vt:lpstr>
      <vt:lpstr>方正小标宋_GBK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2026-03-11T09:14:37Z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